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ags/tag4.xml" ContentType="application/vnd.openxmlformats-officedocument.presentationml.tags+xml"/>
  <Override PartName="/ppt/notesSlides/notesSlide15.xml" ContentType="application/vnd.openxmlformats-officedocument.presentationml.notesSlide+xml"/>
  <Override PartName="/ppt/tags/tag5.xml" ContentType="application/vnd.openxmlformats-officedocument.presentationml.tags+xml"/>
  <Override PartName="/ppt/notesSlides/notesSlide1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4874" r:id="rId3"/>
    <p:sldMasterId id="2147485377" r:id="rId4"/>
    <p:sldMasterId id="2147485380" r:id="rId5"/>
  </p:sldMasterIdLst>
  <p:notesMasterIdLst>
    <p:notesMasterId r:id="rId22"/>
  </p:notesMasterIdLst>
  <p:sldIdLst>
    <p:sldId id="2103813174" r:id="rId6"/>
    <p:sldId id="2145705856" r:id="rId7"/>
    <p:sldId id="2145705831" r:id="rId8"/>
    <p:sldId id="2145705829" r:id="rId9"/>
    <p:sldId id="2145705870" r:id="rId10"/>
    <p:sldId id="2145705869" r:id="rId11"/>
    <p:sldId id="2145705871" r:id="rId12"/>
    <p:sldId id="2145705833" r:id="rId13"/>
    <p:sldId id="2145705834" r:id="rId14"/>
    <p:sldId id="2145705835" r:id="rId15"/>
    <p:sldId id="1933" r:id="rId16"/>
    <p:sldId id="2145705859" r:id="rId17"/>
    <p:sldId id="1837" r:id="rId18"/>
    <p:sldId id="2145705860" r:id="rId19"/>
    <p:sldId id="1343" r:id="rId20"/>
    <p:sldId id="274"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1A3EEF68-2F3E-4231-99A4-7476283206D3}">
          <p14:sldIdLst>
            <p14:sldId id="2103813174"/>
            <p14:sldId id="2145705856"/>
          </p14:sldIdLst>
        </p14:section>
        <p14:section name="MPP Architecture" id="{D2BC3036-AFF2-4A70-B633-C33CF965DF72}">
          <p14:sldIdLst>
            <p14:sldId id="2145705831"/>
            <p14:sldId id="2145705829"/>
            <p14:sldId id="2145705870"/>
            <p14:sldId id="2145705869"/>
            <p14:sldId id="2145705871"/>
            <p14:sldId id="2145705833"/>
            <p14:sldId id="2145705834"/>
            <p14:sldId id="2145705835"/>
            <p14:sldId id="1933"/>
            <p14:sldId id="2145705859"/>
            <p14:sldId id="1837"/>
            <p14:sldId id="2145705860"/>
            <p14:sldId id="1343"/>
            <p14:sldId id="274"/>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7ECF7"/>
    <a:srgbClr val="75C3EA"/>
    <a:srgbClr val="569AD2"/>
    <a:srgbClr val="FFFF99"/>
    <a:srgbClr val="000000"/>
    <a:srgbClr val="008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9DB661D-8BA6-4129-A337-B1AF3F0E7585}" v="26" dt="2023-05-20T10:19:12.63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2588" autoAdjust="0"/>
  </p:normalViewPr>
  <p:slideViewPr>
    <p:cSldViewPr snapToGrid="0">
      <p:cViewPr varScale="1">
        <p:scale>
          <a:sx n="105" d="100"/>
          <a:sy n="105" d="100"/>
        </p:scale>
        <p:origin x="52" y="64"/>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65" d="100"/>
          <a:sy n="65" d="100"/>
        </p:scale>
        <p:origin x="3154" y="43"/>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tableStyles" Target="tableStyles.xml"/><Relationship Id="rId3" Type="http://schemas.openxmlformats.org/officeDocument/2006/relationships/slideMaster" Target="slideMasters/slideMaster1.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viewProps" Target="viewProps.xml"/><Relationship Id="rId5" Type="http://schemas.openxmlformats.org/officeDocument/2006/relationships/slideMaster" Target="slideMasters/slideMaster3.xml"/><Relationship Id="rId15" Type="http://schemas.openxmlformats.org/officeDocument/2006/relationships/slide" Target="slides/slide10.xml"/><Relationship Id="rId23" Type="http://schemas.openxmlformats.org/officeDocument/2006/relationships/presProps" Target="presProps.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2.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notesMaster" Target="notesMasters/notesMaster1.xml"/><Relationship Id="rId27" Type="http://schemas.microsoft.com/office/2015/10/relationships/revisionInfo" Target="revisionInfo.xml"/></Relationships>
</file>

<file path=ppt/diagrams/colors1.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14C60F4-9ECA-4166-8FD8-E88690EC131F}" type="doc">
      <dgm:prSet loTypeId="urn:microsoft.com/office/officeart/2005/8/layout/list1" loCatId="list" qsTypeId="urn:microsoft.com/office/officeart/2005/8/quickstyle/simple2" qsCatId="simple" csTypeId="urn:microsoft.com/office/officeart/2005/8/colors/accent4_2" csCatId="accent4" phldr="1"/>
      <dgm:spPr/>
      <dgm:t>
        <a:bodyPr/>
        <a:lstStyle/>
        <a:p>
          <a:endParaRPr lang="en-US"/>
        </a:p>
      </dgm:t>
    </dgm:pt>
    <dgm:pt modelId="{05112A2C-7AB9-4F26-97E1-2D6714A6AF08}">
      <dgm:prSet/>
      <dgm:spPr/>
      <dgm:t>
        <a:bodyPr/>
        <a:lstStyle/>
        <a:p>
          <a:r>
            <a:rPr lang="en-US" baseline="0" dirty="0"/>
            <a:t>MPP Architecture</a:t>
          </a:r>
          <a:endParaRPr lang="en-US" dirty="0"/>
        </a:p>
      </dgm:t>
    </dgm:pt>
    <dgm:pt modelId="{C2394616-98FE-409A-8ED2-9366A8535DD6}" type="parTrans" cxnId="{422024AD-3482-462D-9C1B-CA7BE9C76EB4}">
      <dgm:prSet/>
      <dgm:spPr/>
      <dgm:t>
        <a:bodyPr/>
        <a:lstStyle/>
        <a:p>
          <a:endParaRPr lang="en-US"/>
        </a:p>
      </dgm:t>
    </dgm:pt>
    <dgm:pt modelId="{A3A96F2F-DBAC-4630-95D0-EAB7E6628F99}" type="sibTrans" cxnId="{422024AD-3482-462D-9C1B-CA7BE9C76EB4}">
      <dgm:prSet/>
      <dgm:spPr/>
      <dgm:t>
        <a:bodyPr/>
        <a:lstStyle/>
        <a:p>
          <a:endParaRPr lang="en-US"/>
        </a:p>
      </dgm:t>
    </dgm:pt>
    <dgm:pt modelId="{9728AAEA-27AA-4B38-A260-DE2C64F261F4}">
      <dgm:prSet/>
      <dgm:spPr/>
      <dgm:t>
        <a:bodyPr/>
        <a:lstStyle/>
        <a:p>
          <a:r>
            <a:rPr lang="en-US" baseline="0" dirty="0"/>
            <a:t>Control Node</a:t>
          </a:r>
          <a:endParaRPr lang="en-US" dirty="0"/>
        </a:p>
      </dgm:t>
    </dgm:pt>
    <dgm:pt modelId="{1C159851-1325-42AF-97B2-BED346600152}" type="parTrans" cxnId="{CF43A54A-711D-4BA2-ADF0-02C9673A1D06}">
      <dgm:prSet/>
      <dgm:spPr/>
      <dgm:t>
        <a:bodyPr/>
        <a:lstStyle/>
        <a:p>
          <a:endParaRPr lang="en-US"/>
        </a:p>
      </dgm:t>
    </dgm:pt>
    <dgm:pt modelId="{E999C29A-DE8E-4151-A446-6E4992BFCCAC}" type="sibTrans" cxnId="{CF43A54A-711D-4BA2-ADF0-02C9673A1D06}">
      <dgm:prSet/>
      <dgm:spPr/>
      <dgm:t>
        <a:bodyPr/>
        <a:lstStyle/>
        <a:p>
          <a:endParaRPr lang="en-US"/>
        </a:p>
      </dgm:t>
    </dgm:pt>
    <dgm:pt modelId="{635AEFDC-1548-4526-9D25-A6589ECBBDAA}">
      <dgm:prSet/>
      <dgm:spPr/>
      <dgm:t>
        <a:bodyPr/>
        <a:lstStyle/>
        <a:p>
          <a:r>
            <a:rPr lang="en-US" baseline="0" dirty="0"/>
            <a:t>Compute Nodes</a:t>
          </a:r>
          <a:endParaRPr lang="en-US" dirty="0"/>
        </a:p>
      </dgm:t>
    </dgm:pt>
    <dgm:pt modelId="{5F378CC5-6280-4372-ADF4-133249FD2CB3}" type="parTrans" cxnId="{DD4D29C6-3FDF-4E15-8D16-885AEFE8AAB4}">
      <dgm:prSet/>
      <dgm:spPr/>
      <dgm:t>
        <a:bodyPr/>
        <a:lstStyle/>
        <a:p>
          <a:endParaRPr lang="en-US"/>
        </a:p>
      </dgm:t>
    </dgm:pt>
    <dgm:pt modelId="{5C4998DE-C661-474A-AE46-E8E397098F9C}" type="sibTrans" cxnId="{DD4D29C6-3FDF-4E15-8D16-885AEFE8AAB4}">
      <dgm:prSet/>
      <dgm:spPr/>
      <dgm:t>
        <a:bodyPr/>
        <a:lstStyle/>
        <a:p>
          <a:endParaRPr lang="en-US"/>
        </a:p>
      </dgm:t>
    </dgm:pt>
    <dgm:pt modelId="{E6077B62-5D23-4DFD-83E6-68D78FCC865F}">
      <dgm:prSet/>
      <dgm:spPr/>
      <dgm:t>
        <a:bodyPr/>
        <a:lstStyle/>
        <a:p>
          <a:r>
            <a:rPr lang="en-US" baseline="0" dirty="0"/>
            <a:t>Table Distributions</a:t>
          </a:r>
          <a:endParaRPr lang="en-US" dirty="0"/>
        </a:p>
      </dgm:t>
    </dgm:pt>
    <dgm:pt modelId="{7890F339-6F05-4CFA-BBE5-CDFE2663168F}" type="parTrans" cxnId="{A41FB064-2AE7-4352-82F7-A3B4FA508E1A}">
      <dgm:prSet/>
      <dgm:spPr/>
      <dgm:t>
        <a:bodyPr/>
        <a:lstStyle/>
        <a:p>
          <a:endParaRPr lang="en-US"/>
        </a:p>
      </dgm:t>
    </dgm:pt>
    <dgm:pt modelId="{C1192886-8AD6-44B0-9608-E123FA649264}" type="sibTrans" cxnId="{A41FB064-2AE7-4352-82F7-A3B4FA508E1A}">
      <dgm:prSet/>
      <dgm:spPr/>
      <dgm:t>
        <a:bodyPr/>
        <a:lstStyle/>
        <a:p>
          <a:endParaRPr lang="en-US"/>
        </a:p>
      </dgm:t>
    </dgm:pt>
    <dgm:pt modelId="{48B4C177-3D9D-4B42-AA67-6E6007E7E54F}">
      <dgm:prSet/>
      <dgm:spPr/>
      <dgm:t>
        <a:bodyPr/>
        <a:lstStyle/>
        <a:p>
          <a:r>
            <a:rPr lang="en-US" baseline="0"/>
            <a:t>Scaling Compute</a:t>
          </a:r>
          <a:endParaRPr lang="en-US"/>
        </a:p>
      </dgm:t>
    </dgm:pt>
    <dgm:pt modelId="{2DA99132-FAB9-41EE-BA5E-EFA96B220E17}" type="parTrans" cxnId="{CDFE9EE5-C9CA-498D-96C5-8E7C3B3D34DC}">
      <dgm:prSet/>
      <dgm:spPr/>
      <dgm:t>
        <a:bodyPr/>
        <a:lstStyle/>
        <a:p>
          <a:endParaRPr lang="en-US"/>
        </a:p>
      </dgm:t>
    </dgm:pt>
    <dgm:pt modelId="{25791804-D987-419F-9950-238B50B5FC3C}" type="sibTrans" cxnId="{CDFE9EE5-C9CA-498D-96C5-8E7C3B3D34DC}">
      <dgm:prSet/>
      <dgm:spPr/>
      <dgm:t>
        <a:bodyPr/>
        <a:lstStyle/>
        <a:p>
          <a:endParaRPr lang="en-US"/>
        </a:p>
      </dgm:t>
    </dgm:pt>
    <dgm:pt modelId="{39A215BB-C7EC-493B-B9CC-49061269CC49}">
      <dgm:prSet/>
      <dgm:spPr/>
      <dgm:t>
        <a:bodyPr/>
        <a:lstStyle/>
        <a:p>
          <a:r>
            <a:rPr lang="en-US" dirty="0"/>
            <a:t>Azure Synapse Intro</a:t>
          </a:r>
        </a:p>
      </dgm:t>
    </dgm:pt>
    <dgm:pt modelId="{43431EB8-9014-4F2B-BC1B-58273AFC6174}" type="parTrans" cxnId="{AEE44A0F-72AF-4330-8463-A8A40EDFC3E2}">
      <dgm:prSet/>
      <dgm:spPr/>
      <dgm:t>
        <a:bodyPr/>
        <a:lstStyle/>
        <a:p>
          <a:endParaRPr lang="en-US"/>
        </a:p>
      </dgm:t>
    </dgm:pt>
    <dgm:pt modelId="{4F589BA1-211E-4FFA-B7B2-0D79470B01EC}" type="sibTrans" cxnId="{AEE44A0F-72AF-4330-8463-A8A40EDFC3E2}">
      <dgm:prSet/>
      <dgm:spPr/>
      <dgm:t>
        <a:bodyPr/>
        <a:lstStyle/>
        <a:p>
          <a:endParaRPr lang="en-US"/>
        </a:p>
      </dgm:t>
    </dgm:pt>
    <dgm:pt modelId="{B6E832EA-5D5F-46AC-8208-6A1C5E36777A}" type="pres">
      <dgm:prSet presAssocID="{914C60F4-9ECA-4166-8FD8-E88690EC131F}" presName="linear" presStyleCnt="0">
        <dgm:presLayoutVars>
          <dgm:dir/>
          <dgm:animLvl val="lvl"/>
          <dgm:resizeHandles val="exact"/>
        </dgm:presLayoutVars>
      </dgm:prSet>
      <dgm:spPr/>
    </dgm:pt>
    <dgm:pt modelId="{7611861E-EC51-4651-83B7-91ED94F14A9B}" type="pres">
      <dgm:prSet presAssocID="{39A215BB-C7EC-493B-B9CC-49061269CC49}" presName="parentLin" presStyleCnt="0"/>
      <dgm:spPr/>
    </dgm:pt>
    <dgm:pt modelId="{6D8AA1F3-CC74-4100-97CF-84A544D35A96}" type="pres">
      <dgm:prSet presAssocID="{39A215BB-C7EC-493B-B9CC-49061269CC49}" presName="parentLeftMargin" presStyleLbl="node1" presStyleIdx="0" presStyleCnt="3"/>
      <dgm:spPr/>
    </dgm:pt>
    <dgm:pt modelId="{3057A358-5929-4B16-889A-6870E45D24BB}" type="pres">
      <dgm:prSet presAssocID="{39A215BB-C7EC-493B-B9CC-49061269CC49}" presName="parentText" presStyleLbl="node1" presStyleIdx="0" presStyleCnt="3">
        <dgm:presLayoutVars>
          <dgm:chMax val="0"/>
          <dgm:bulletEnabled val="1"/>
        </dgm:presLayoutVars>
      </dgm:prSet>
      <dgm:spPr/>
    </dgm:pt>
    <dgm:pt modelId="{FAEC8811-EA91-43C9-BDA7-D3CB379785AA}" type="pres">
      <dgm:prSet presAssocID="{39A215BB-C7EC-493B-B9CC-49061269CC49}" presName="negativeSpace" presStyleCnt="0"/>
      <dgm:spPr/>
    </dgm:pt>
    <dgm:pt modelId="{E1B03B78-53F5-47B7-BCC6-3D3320140A2A}" type="pres">
      <dgm:prSet presAssocID="{39A215BB-C7EC-493B-B9CC-49061269CC49}" presName="childText" presStyleLbl="conFgAcc1" presStyleIdx="0" presStyleCnt="3">
        <dgm:presLayoutVars>
          <dgm:bulletEnabled val="1"/>
        </dgm:presLayoutVars>
      </dgm:prSet>
      <dgm:spPr/>
    </dgm:pt>
    <dgm:pt modelId="{DFED710B-A5E2-4888-A1CD-3AA59BC5B4A7}" type="pres">
      <dgm:prSet presAssocID="{4F589BA1-211E-4FFA-B7B2-0D79470B01EC}" presName="spaceBetweenRectangles" presStyleCnt="0"/>
      <dgm:spPr/>
    </dgm:pt>
    <dgm:pt modelId="{A9E12432-8F3D-4F56-BD86-EA66CB2DE81A}" type="pres">
      <dgm:prSet presAssocID="{05112A2C-7AB9-4F26-97E1-2D6714A6AF08}" presName="parentLin" presStyleCnt="0"/>
      <dgm:spPr/>
    </dgm:pt>
    <dgm:pt modelId="{510DFA56-5BEC-4773-A34E-9FC2BBB3DAE0}" type="pres">
      <dgm:prSet presAssocID="{05112A2C-7AB9-4F26-97E1-2D6714A6AF08}" presName="parentLeftMargin" presStyleLbl="node1" presStyleIdx="0" presStyleCnt="3"/>
      <dgm:spPr/>
    </dgm:pt>
    <dgm:pt modelId="{F40DB5D0-7187-4D8A-BAE2-E3828D9A717F}" type="pres">
      <dgm:prSet presAssocID="{05112A2C-7AB9-4F26-97E1-2D6714A6AF08}" presName="parentText" presStyleLbl="node1" presStyleIdx="1" presStyleCnt="3">
        <dgm:presLayoutVars>
          <dgm:chMax val="0"/>
          <dgm:bulletEnabled val="1"/>
        </dgm:presLayoutVars>
      </dgm:prSet>
      <dgm:spPr/>
    </dgm:pt>
    <dgm:pt modelId="{20EFAD4D-E433-48F3-A0C3-5AB929BA0E97}" type="pres">
      <dgm:prSet presAssocID="{05112A2C-7AB9-4F26-97E1-2D6714A6AF08}" presName="negativeSpace" presStyleCnt="0"/>
      <dgm:spPr/>
    </dgm:pt>
    <dgm:pt modelId="{96DF2D72-A273-434F-B3F0-4D50D831EEB9}" type="pres">
      <dgm:prSet presAssocID="{05112A2C-7AB9-4F26-97E1-2D6714A6AF08}" presName="childText" presStyleLbl="conFgAcc1" presStyleIdx="1" presStyleCnt="3">
        <dgm:presLayoutVars>
          <dgm:bulletEnabled val="1"/>
        </dgm:presLayoutVars>
      </dgm:prSet>
      <dgm:spPr/>
    </dgm:pt>
    <dgm:pt modelId="{7010D11B-B900-4CB7-B3D6-2DB1D74516A0}" type="pres">
      <dgm:prSet presAssocID="{A3A96F2F-DBAC-4630-95D0-EAB7E6628F99}" presName="spaceBetweenRectangles" presStyleCnt="0"/>
      <dgm:spPr/>
    </dgm:pt>
    <dgm:pt modelId="{01FB00EA-B216-482E-AA5E-E9C38946724E}" type="pres">
      <dgm:prSet presAssocID="{48B4C177-3D9D-4B42-AA67-6E6007E7E54F}" presName="parentLin" presStyleCnt="0"/>
      <dgm:spPr/>
    </dgm:pt>
    <dgm:pt modelId="{D410BF1F-724F-424E-968B-C20877E5A04F}" type="pres">
      <dgm:prSet presAssocID="{48B4C177-3D9D-4B42-AA67-6E6007E7E54F}" presName="parentLeftMargin" presStyleLbl="node1" presStyleIdx="1" presStyleCnt="3"/>
      <dgm:spPr/>
    </dgm:pt>
    <dgm:pt modelId="{D80D21A6-EA01-4045-A3D4-4D53135CFB9A}" type="pres">
      <dgm:prSet presAssocID="{48B4C177-3D9D-4B42-AA67-6E6007E7E54F}" presName="parentText" presStyleLbl="node1" presStyleIdx="2" presStyleCnt="3">
        <dgm:presLayoutVars>
          <dgm:chMax val="0"/>
          <dgm:bulletEnabled val="1"/>
        </dgm:presLayoutVars>
      </dgm:prSet>
      <dgm:spPr/>
    </dgm:pt>
    <dgm:pt modelId="{41EE1A4C-4E8E-420D-923C-1355E0325C4A}" type="pres">
      <dgm:prSet presAssocID="{48B4C177-3D9D-4B42-AA67-6E6007E7E54F}" presName="negativeSpace" presStyleCnt="0"/>
      <dgm:spPr/>
    </dgm:pt>
    <dgm:pt modelId="{CDDE5892-AB97-4671-9B89-6D60511E2F16}" type="pres">
      <dgm:prSet presAssocID="{48B4C177-3D9D-4B42-AA67-6E6007E7E54F}" presName="childText" presStyleLbl="conFgAcc1" presStyleIdx="2" presStyleCnt="3">
        <dgm:presLayoutVars>
          <dgm:bulletEnabled val="1"/>
        </dgm:presLayoutVars>
      </dgm:prSet>
      <dgm:spPr/>
    </dgm:pt>
  </dgm:ptLst>
  <dgm:cxnLst>
    <dgm:cxn modelId="{EF2CF30E-E038-4AEC-BAE8-F3194D88A4FA}" type="presOf" srcId="{914C60F4-9ECA-4166-8FD8-E88690EC131F}" destId="{B6E832EA-5D5F-46AC-8208-6A1C5E36777A}" srcOrd="0" destOrd="0" presId="urn:microsoft.com/office/officeart/2005/8/layout/list1"/>
    <dgm:cxn modelId="{AEE44A0F-72AF-4330-8463-A8A40EDFC3E2}" srcId="{914C60F4-9ECA-4166-8FD8-E88690EC131F}" destId="{39A215BB-C7EC-493B-B9CC-49061269CC49}" srcOrd="0" destOrd="0" parTransId="{43431EB8-9014-4F2B-BC1B-58273AFC6174}" sibTransId="{4F589BA1-211E-4FFA-B7B2-0D79470B01EC}"/>
    <dgm:cxn modelId="{31999E5F-38F8-4512-99D4-90C8689DE052}" type="presOf" srcId="{39A215BB-C7EC-493B-B9CC-49061269CC49}" destId="{6D8AA1F3-CC74-4100-97CF-84A544D35A96}" srcOrd="0" destOrd="0" presId="urn:microsoft.com/office/officeart/2005/8/layout/list1"/>
    <dgm:cxn modelId="{D1918942-FCA7-46C3-90A3-643FBA7F6479}" type="presOf" srcId="{635AEFDC-1548-4526-9D25-A6589ECBBDAA}" destId="{96DF2D72-A273-434F-B3F0-4D50D831EEB9}" srcOrd="0" destOrd="1" presId="urn:microsoft.com/office/officeart/2005/8/layout/list1"/>
    <dgm:cxn modelId="{A41FB064-2AE7-4352-82F7-A3B4FA508E1A}" srcId="{05112A2C-7AB9-4F26-97E1-2D6714A6AF08}" destId="{E6077B62-5D23-4DFD-83E6-68D78FCC865F}" srcOrd="2" destOrd="0" parTransId="{7890F339-6F05-4CFA-BBE5-CDFE2663168F}" sibTransId="{C1192886-8AD6-44B0-9608-E123FA649264}"/>
    <dgm:cxn modelId="{CF43A54A-711D-4BA2-ADF0-02C9673A1D06}" srcId="{05112A2C-7AB9-4F26-97E1-2D6714A6AF08}" destId="{9728AAEA-27AA-4B38-A260-DE2C64F261F4}" srcOrd="0" destOrd="0" parTransId="{1C159851-1325-42AF-97B2-BED346600152}" sibTransId="{E999C29A-DE8E-4151-A446-6E4992BFCCAC}"/>
    <dgm:cxn modelId="{107DF74A-0427-4639-B84F-42256BFB9F63}" type="presOf" srcId="{05112A2C-7AB9-4F26-97E1-2D6714A6AF08}" destId="{510DFA56-5BEC-4773-A34E-9FC2BBB3DAE0}" srcOrd="0" destOrd="0" presId="urn:microsoft.com/office/officeart/2005/8/layout/list1"/>
    <dgm:cxn modelId="{3A341F94-1F62-45B4-A396-9D8167C5C469}" type="presOf" srcId="{48B4C177-3D9D-4B42-AA67-6E6007E7E54F}" destId="{D410BF1F-724F-424E-968B-C20877E5A04F}" srcOrd="0" destOrd="0" presId="urn:microsoft.com/office/officeart/2005/8/layout/list1"/>
    <dgm:cxn modelId="{E54C109F-C569-431A-943F-FC516666D51F}" type="presOf" srcId="{E6077B62-5D23-4DFD-83E6-68D78FCC865F}" destId="{96DF2D72-A273-434F-B3F0-4D50D831EEB9}" srcOrd="0" destOrd="2" presId="urn:microsoft.com/office/officeart/2005/8/layout/list1"/>
    <dgm:cxn modelId="{422024AD-3482-462D-9C1B-CA7BE9C76EB4}" srcId="{914C60F4-9ECA-4166-8FD8-E88690EC131F}" destId="{05112A2C-7AB9-4F26-97E1-2D6714A6AF08}" srcOrd="1" destOrd="0" parTransId="{C2394616-98FE-409A-8ED2-9366A8535DD6}" sibTransId="{A3A96F2F-DBAC-4630-95D0-EAB7E6628F99}"/>
    <dgm:cxn modelId="{1E2062AF-3E2C-41C0-9DB2-7CBBFF2BDF83}" type="presOf" srcId="{48B4C177-3D9D-4B42-AA67-6E6007E7E54F}" destId="{D80D21A6-EA01-4045-A3D4-4D53135CFB9A}" srcOrd="1" destOrd="0" presId="urn:microsoft.com/office/officeart/2005/8/layout/list1"/>
    <dgm:cxn modelId="{79F4A1B1-6B9A-4A1B-BAF9-F999B42F84A2}" type="presOf" srcId="{05112A2C-7AB9-4F26-97E1-2D6714A6AF08}" destId="{F40DB5D0-7187-4D8A-BAE2-E3828D9A717F}" srcOrd="1" destOrd="0" presId="urn:microsoft.com/office/officeart/2005/8/layout/list1"/>
    <dgm:cxn modelId="{DD4D29C6-3FDF-4E15-8D16-885AEFE8AAB4}" srcId="{05112A2C-7AB9-4F26-97E1-2D6714A6AF08}" destId="{635AEFDC-1548-4526-9D25-A6589ECBBDAA}" srcOrd="1" destOrd="0" parTransId="{5F378CC5-6280-4372-ADF4-133249FD2CB3}" sibTransId="{5C4998DE-C661-474A-AE46-E8E397098F9C}"/>
    <dgm:cxn modelId="{CDFE9EE5-C9CA-498D-96C5-8E7C3B3D34DC}" srcId="{914C60F4-9ECA-4166-8FD8-E88690EC131F}" destId="{48B4C177-3D9D-4B42-AA67-6E6007E7E54F}" srcOrd="2" destOrd="0" parTransId="{2DA99132-FAB9-41EE-BA5E-EFA96B220E17}" sibTransId="{25791804-D987-419F-9950-238B50B5FC3C}"/>
    <dgm:cxn modelId="{4CE49DE6-36A9-4A5F-8FB3-5D9BE32C4E26}" type="presOf" srcId="{39A215BB-C7EC-493B-B9CC-49061269CC49}" destId="{3057A358-5929-4B16-889A-6870E45D24BB}" srcOrd="1" destOrd="0" presId="urn:microsoft.com/office/officeart/2005/8/layout/list1"/>
    <dgm:cxn modelId="{2063AEFE-019E-415E-BC0E-BC042C66ED7D}" type="presOf" srcId="{9728AAEA-27AA-4B38-A260-DE2C64F261F4}" destId="{96DF2D72-A273-434F-B3F0-4D50D831EEB9}" srcOrd="0" destOrd="0" presId="urn:microsoft.com/office/officeart/2005/8/layout/list1"/>
    <dgm:cxn modelId="{2058C558-15C0-4A85-8339-1AB556BE5F5B}" type="presParOf" srcId="{B6E832EA-5D5F-46AC-8208-6A1C5E36777A}" destId="{7611861E-EC51-4651-83B7-91ED94F14A9B}" srcOrd="0" destOrd="0" presId="urn:microsoft.com/office/officeart/2005/8/layout/list1"/>
    <dgm:cxn modelId="{13C0FCB7-CE27-4206-91A0-447FBC65F285}" type="presParOf" srcId="{7611861E-EC51-4651-83B7-91ED94F14A9B}" destId="{6D8AA1F3-CC74-4100-97CF-84A544D35A96}" srcOrd="0" destOrd="0" presId="urn:microsoft.com/office/officeart/2005/8/layout/list1"/>
    <dgm:cxn modelId="{95058B55-8500-49D1-92A0-DA02C82531F1}" type="presParOf" srcId="{7611861E-EC51-4651-83B7-91ED94F14A9B}" destId="{3057A358-5929-4B16-889A-6870E45D24BB}" srcOrd="1" destOrd="0" presId="urn:microsoft.com/office/officeart/2005/8/layout/list1"/>
    <dgm:cxn modelId="{C3180745-B38F-42F6-89B4-CAF8CEB1AA4A}" type="presParOf" srcId="{B6E832EA-5D5F-46AC-8208-6A1C5E36777A}" destId="{FAEC8811-EA91-43C9-BDA7-D3CB379785AA}" srcOrd="1" destOrd="0" presId="urn:microsoft.com/office/officeart/2005/8/layout/list1"/>
    <dgm:cxn modelId="{11D6FACF-2A40-46E2-BFE7-9FD2ACD88A74}" type="presParOf" srcId="{B6E832EA-5D5F-46AC-8208-6A1C5E36777A}" destId="{E1B03B78-53F5-47B7-BCC6-3D3320140A2A}" srcOrd="2" destOrd="0" presId="urn:microsoft.com/office/officeart/2005/8/layout/list1"/>
    <dgm:cxn modelId="{550B0BC4-140A-43DD-9B40-8F85D838A5EC}" type="presParOf" srcId="{B6E832EA-5D5F-46AC-8208-6A1C5E36777A}" destId="{DFED710B-A5E2-4888-A1CD-3AA59BC5B4A7}" srcOrd="3" destOrd="0" presId="urn:microsoft.com/office/officeart/2005/8/layout/list1"/>
    <dgm:cxn modelId="{C0495964-FCD1-4A26-A99B-76B6EA314B62}" type="presParOf" srcId="{B6E832EA-5D5F-46AC-8208-6A1C5E36777A}" destId="{A9E12432-8F3D-4F56-BD86-EA66CB2DE81A}" srcOrd="4" destOrd="0" presId="urn:microsoft.com/office/officeart/2005/8/layout/list1"/>
    <dgm:cxn modelId="{038E967B-14AF-471D-B72E-DC0041ED1836}" type="presParOf" srcId="{A9E12432-8F3D-4F56-BD86-EA66CB2DE81A}" destId="{510DFA56-5BEC-4773-A34E-9FC2BBB3DAE0}" srcOrd="0" destOrd="0" presId="urn:microsoft.com/office/officeart/2005/8/layout/list1"/>
    <dgm:cxn modelId="{8FE1C346-4418-4635-BF8B-6A3B2B502348}" type="presParOf" srcId="{A9E12432-8F3D-4F56-BD86-EA66CB2DE81A}" destId="{F40DB5D0-7187-4D8A-BAE2-E3828D9A717F}" srcOrd="1" destOrd="0" presId="urn:microsoft.com/office/officeart/2005/8/layout/list1"/>
    <dgm:cxn modelId="{8F4FCBB0-B00F-4F82-8A11-CFA9EF0442A0}" type="presParOf" srcId="{B6E832EA-5D5F-46AC-8208-6A1C5E36777A}" destId="{20EFAD4D-E433-48F3-A0C3-5AB929BA0E97}" srcOrd="5" destOrd="0" presId="urn:microsoft.com/office/officeart/2005/8/layout/list1"/>
    <dgm:cxn modelId="{0E7280B1-F335-4598-BEA4-FD35DE88854A}" type="presParOf" srcId="{B6E832EA-5D5F-46AC-8208-6A1C5E36777A}" destId="{96DF2D72-A273-434F-B3F0-4D50D831EEB9}" srcOrd="6" destOrd="0" presId="urn:microsoft.com/office/officeart/2005/8/layout/list1"/>
    <dgm:cxn modelId="{09493B6F-9130-43F0-B51E-2197CF966377}" type="presParOf" srcId="{B6E832EA-5D5F-46AC-8208-6A1C5E36777A}" destId="{7010D11B-B900-4CB7-B3D6-2DB1D74516A0}" srcOrd="7" destOrd="0" presId="urn:microsoft.com/office/officeart/2005/8/layout/list1"/>
    <dgm:cxn modelId="{F20D4519-3DA2-404C-8C1D-3C067F41F819}" type="presParOf" srcId="{B6E832EA-5D5F-46AC-8208-6A1C5E36777A}" destId="{01FB00EA-B216-482E-AA5E-E9C38946724E}" srcOrd="8" destOrd="0" presId="urn:microsoft.com/office/officeart/2005/8/layout/list1"/>
    <dgm:cxn modelId="{376B432B-5510-46CF-A576-12011152438D}" type="presParOf" srcId="{01FB00EA-B216-482E-AA5E-E9C38946724E}" destId="{D410BF1F-724F-424E-968B-C20877E5A04F}" srcOrd="0" destOrd="0" presId="urn:microsoft.com/office/officeart/2005/8/layout/list1"/>
    <dgm:cxn modelId="{8B7D5CF5-2A3F-45A2-9AD1-94CDDB8E97CE}" type="presParOf" srcId="{01FB00EA-B216-482E-AA5E-E9C38946724E}" destId="{D80D21A6-EA01-4045-A3D4-4D53135CFB9A}" srcOrd="1" destOrd="0" presId="urn:microsoft.com/office/officeart/2005/8/layout/list1"/>
    <dgm:cxn modelId="{3A20F127-0632-452B-966C-EE17ACA187D0}" type="presParOf" srcId="{B6E832EA-5D5F-46AC-8208-6A1C5E36777A}" destId="{41EE1A4C-4E8E-420D-923C-1355E0325C4A}" srcOrd="9" destOrd="0" presId="urn:microsoft.com/office/officeart/2005/8/layout/list1"/>
    <dgm:cxn modelId="{4E61CC42-6956-478C-A629-C59205DBC49D}" type="presParOf" srcId="{B6E832EA-5D5F-46AC-8208-6A1C5E36777A}" destId="{CDDE5892-AB97-4671-9B89-6D60511E2F16}"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60B51E4-2515-4FE5-8039-7390A9AAFA91}" type="doc">
      <dgm:prSet loTypeId="urn:microsoft.com/office/officeart/2005/8/layout/hList1" loCatId="list" qsTypeId="urn:microsoft.com/office/officeart/2005/8/quickstyle/simple1" qsCatId="simple" csTypeId="urn:microsoft.com/office/officeart/2005/8/colors/accent0_3" csCatId="mainScheme" phldr="1"/>
      <dgm:spPr/>
      <dgm:t>
        <a:bodyPr/>
        <a:lstStyle/>
        <a:p>
          <a:endParaRPr lang="en-US"/>
        </a:p>
      </dgm:t>
    </dgm:pt>
    <dgm:pt modelId="{AC1043F3-F4E9-4D16-84D8-2E219BD2C10B}">
      <dgm:prSet custT="1"/>
      <dgm:spPr/>
      <dgm:t>
        <a:bodyPr/>
        <a:lstStyle/>
        <a:p>
          <a:r>
            <a:rPr lang="en-US" sz="2400" dirty="0">
              <a:latin typeface="+mn-lt"/>
            </a:rPr>
            <a:t>Data repeated on every node</a:t>
          </a:r>
        </a:p>
      </dgm:t>
    </dgm:pt>
    <dgm:pt modelId="{1396BFD8-4691-4243-A788-199CAD6336B5}" type="parTrans" cxnId="{B213AFD9-F03A-4B8B-B8EA-EB380D466443}">
      <dgm:prSet/>
      <dgm:spPr/>
      <dgm:t>
        <a:bodyPr/>
        <a:lstStyle/>
        <a:p>
          <a:endParaRPr lang="en-US"/>
        </a:p>
      </dgm:t>
    </dgm:pt>
    <dgm:pt modelId="{316E8A6F-23CD-429D-894F-C7CFED046454}" type="sibTrans" cxnId="{B213AFD9-F03A-4B8B-B8EA-EB380D466443}">
      <dgm:prSet/>
      <dgm:spPr/>
      <dgm:t>
        <a:bodyPr/>
        <a:lstStyle/>
        <a:p>
          <a:endParaRPr lang="en-US"/>
        </a:p>
      </dgm:t>
    </dgm:pt>
    <dgm:pt modelId="{FFB47A5E-703A-4E2F-86DF-061DDCDD0874}">
      <dgm:prSet custT="1"/>
      <dgm:spPr/>
      <dgm:t>
        <a:bodyPr/>
        <a:lstStyle/>
        <a:p>
          <a:r>
            <a:rPr lang="en-US" sz="2400" dirty="0">
              <a:latin typeface="+mn-lt"/>
            </a:rPr>
            <a:t>Simplifies many query plans and reduces data movement</a:t>
          </a:r>
        </a:p>
      </dgm:t>
    </dgm:pt>
    <dgm:pt modelId="{87C4ECAB-BAF2-4CDA-A0CC-EEB8BEDD9062}" type="parTrans" cxnId="{C8978187-6E39-4C9C-AF0B-8B9F96C4827A}">
      <dgm:prSet/>
      <dgm:spPr/>
      <dgm:t>
        <a:bodyPr/>
        <a:lstStyle/>
        <a:p>
          <a:endParaRPr lang="en-US"/>
        </a:p>
      </dgm:t>
    </dgm:pt>
    <dgm:pt modelId="{A3E808B8-3674-4D3E-BDEE-CD425F62B771}" type="sibTrans" cxnId="{C8978187-6E39-4C9C-AF0B-8B9F96C4827A}">
      <dgm:prSet/>
      <dgm:spPr/>
      <dgm:t>
        <a:bodyPr/>
        <a:lstStyle/>
        <a:p>
          <a:endParaRPr lang="en-US"/>
        </a:p>
      </dgm:t>
    </dgm:pt>
    <dgm:pt modelId="{0EC2C186-453E-4F17-98CF-4E0C5407E5A2}">
      <dgm:prSet custT="1"/>
      <dgm:spPr/>
      <dgm:t>
        <a:bodyPr/>
        <a:lstStyle/>
        <a:p>
          <a:r>
            <a:rPr lang="en-US" sz="2400" dirty="0">
              <a:latin typeface="+mn-lt"/>
            </a:rPr>
            <a:t>Best with joining hash table</a:t>
          </a:r>
        </a:p>
      </dgm:t>
    </dgm:pt>
    <dgm:pt modelId="{B99ABA0C-A4AE-46D9-ADB2-CC0839CEDA79}" type="parTrans" cxnId="{DAC9B3F0-C178-4F02-903D-538F14F04313}">
      <dgm:prSet/>
      <dgm:spPr/>
      <dgm:t>
        <a:bodyPr/>
        <a:lstStyle/>
        <a:p>
          <a:endParaRPr lang="en-US"/>
        </a:p>
      </dgm:t>
    </dgm:pt>
    <dgm:pt modelId="{C1CC8FEF-C96E-4F82-AA62-35053977C0BD}" type="sibTrans" cxnId="{DAC9B3F0-C178-4F02-903D-538F14F04313}">
      <dgm:prSet/>
      <dgm:spPr/>
      <dgm:t>
        <a:bodyPr/>
        <a:lstStyle/>
        <a:p>
          <a:endParaRPr lang="en-US"/>
        </a:p>
      </dgm:t>
    </dgm:pt>
    <dgm:pt modelId="{D8D082D8-1DC2-4A4D-BFA2-654886D32C95}">
      <dgm:prSet custT="1"/>
      <dgm:spPr/>
      <dgm:t>
        <a:bodyPr/>
        <a:lstStyle/>
        <a:p>
          <a:r>
            <a:rPr lang="en-US" sz="2400" dirty="0">
              <a:latin typeface="+mn-lt"/>
            </a:rPr>
            <a:t>Replicated </a:t>
          </a:r>
        </a:p>
      </dgm:t>
    </dgm:pt>
    <dgm:pt modelId="{630613A7-3A62-4F6D-8AB5-78D788E8C01A}" type="parTrans" cxnId="{2CD88B77-2151-40C7-8270-5F09FD00E028}">
      <dgm:prSet/>
      <dgm:spPr/>
      <dgm:t>
        <a:bodyPr/>
        <a:lstStyle/>
        <a:p>
          <a:endParaRPr lang="en-US"/>
        </a:p>
      </dgm:t>
    </dgm:pt>
    <dgm:pt modelId="{DBFA308E-E605-4E7F-818D-781936D16BF0}" type="sibTrans" cxnId="{2CD88B77-2151-40C7-8270-5F09FD00E028}">
      <dgm:prSet/>
      <dgm:spPr/>
      <dgm:t>
        <a:bodyPr/>
        <a:lstStyle/>
        <a:p>
          <a:endParaRPr lang="en-US"/>
        </a:p>
      </dgm:t>
    </dgm:pt>
    <dgm:pt modelId="{BD66562E-FFA9-47A0-9906-9A9D9011F90F}">
      <dgm:prSet custT="1"/>
      <dgm:spPr/>
      <dgm:t>
        <a:bodyPr/>
        <a:lstStyle/>
        <a:p>
          <a:r>
            <a:rPr lang="en-US" sz="2400" dirty="0">
              <a:latin typeface="+mn-lt"/>
            </a:rPr>
            <a:t>Round Robin (Default)</a:t>
          </a:r>
        </a:p>
      </dgm:t>
    </dgm:pt>
    <dgm:pt modelId="{35D2FC23-ED3A-4629-8DCF-C10E3558F499}" type="parTrans" cxnId="{ACE46F08-0A56-415A-96DD-3A2399C0B554}">
      <dgm:prSet/>
      <dgm:spPr/>
      <dgm:t>
        <a:bodyPr/>
        <a:lstStyle/>
        <a:p>
          <a:endParaRPr lang="en-US"/>
        </a:p>
      </dgm:t>
    </dgm:pt>
    <dgm:pt modelId="{D9BBC457-7B95-4ECA-BCA7-10066EAEF123}" type="sibTrans" cxnId="{ACE46F08-0A56-415A-96DD-3A2399C0B554}">
      <dgm:prSet/>
      <dgm:spPr/>
      <dgm:t>
        <a:bodyPr/>
        <a:lstStyle/>
        <a:p>
          <a:endParaRPr lang="en-US"/>
        </a:p>
      </dgm:t>
    </dgm:pt>
    <dgm:pt modelId="{72BFF34D-9409-4F2F-9FB4-3FB7D1D9213A}">
      <dgm:prSet custT="1"/>
      <dgm:spPr/>
      <dgm:t>
        <a:bodyPr/>
        <a:lstStyle/>
        <a:p>
          <a:r>
            <a:rPr lang="en-US" sz="2400" dirty="0">
              <a:latin typeface="+mn-lt"/>
            </a:rPr>
            <a:t>Hash Distributed</a:t>
          </a:r>
        </a:p>
      </dgm:t>
    </dgm:pt>
    <dgm:pt modelId="{9EA25984-ACB9-469F-AEEE-2563BB3F3B5C}" type="parTrans" cxnId="{3211A459-A066-45AD-94B9-22E1EC136A29}">
      <dgm:prSet/>
      <dgm:spPr/>
      <dgm:t>
        <a:bodyPr/>
        <a:lstStyle/>
        <a:p>
          <a:endParaRPr lang="en-US"/>
        </a:p>
      </dgm:t>
    </dgm:pt>
    <dgm:pt modelId="{5DD3A14D-F6CD-467E-9581-BCF298C1F6A6}" type="sibTrans" cxnId="{3211A459-A066-45AD-94B9-22E1EC136A29}">
      <dgm:prSet/>
      <dgm:spPr/>
      <dgm:t>
        <a:bodyPr/>
        <a:lstStyle/>
        <a:p>
          <a:endParaRPr lang="en-US"/>
        </a:p>
      </dgm:t>
    </dgm:pt>
    <dgm:pt modelId="{1F3FE927-178D-4ED2-936D-70AD8A54D337}">
      <dgm:prSet custT="1"/>
      <dgm:spPr/>
      <dgm:t>
        <a:bodyPr/>
        <a:lstStyle/>
        <a:p>
          <a:r>
            <a:rPr lang="en-US" sz="2400" dirty="0">
              <a:latin typeface="+mn-lt"/>
              <a:sym typeface="Wingdings 2" pitchFamily="18" charset="2"/>
            </a:rPr>
            <a:t>Data divided across nodes based on hashing algorithm</a:t>
          </a:r>
          <a:endParaRPr lang="en-US" sz="2400" dirty="0">
            <a:latin typeface="+mn-lt"/>
          </a:endParaRPr>
        </a:p>
      </dgm:t>
    </dgm:pt>
    <dgm:pt modelId="{96A8AC14-0A8C-495C-90B3-8FA656F88670}" type="parTrans" cxnId="{A5EDF50B-BEFA-40C5-A73F-427E2D081F97}">
      <dgm:prSet/>
      <dgm:spPr/>
      <dgm:t>
        <a:bodyPr/>
        <a:lstStyle/>
        <a:p>
          <a:endParaRPr lang="en-US"/>
        </a:p>
      </dgm:t>
    </dgm:pt>
    <dgm:pt modelId="{B6C8992B-CF28-4275-A439-36A7605F8562}" type="sibTrans" cxnId="{A5EDF50B-BEFA-40C5-A73F-427E2D081F97}">
      <dgm:prSet/>
      <dgm:spPr/>
      <dgm:t>
        <a:bodyPr/>
        <a:lstStyle/>
        <a:p>
          <a:endParaRPr lang="en-US"/>
        </a:p>
      </dgm:t>
    </dgm:pt>
    <dgm:pt modelId="{F08FDBDA-1C86-465E-B915-DBC3BECB78F7}">
      <dgm:prSet custT="1"/>
      <dgm:spPr/>
      <dgm:t>
        <a:bodyPr/>
        <a:lstStyle/>
        <a:p>
          <a:r>
            <a:rPr lang="en-US" sz="2400" dirty="0">
              <a:latin typeface="+mn-lt"/>
              <a:sym typeface="Wingdings 2" pitchFamily="18" charset="2"/>
            </a:rPr>
            <a:t>Same value will always hash to same distribution</a:t>
          </a:r>
        </a:p>
      </dgm:t>
    </dgm:pt>
    <dgm:pt modelId="{2D5C907D-B5E9-4A36-B5C4-FEA57DEFA4BF}" type="parTrans" cxnId="{9003681C-1761-423F-A786-C491A0F2ABF2}">
      <dgm:prSet/>
      <dgm:spPr/>
      <dgm:t>
        <a:bodyPr/>
        <a:lstStyle/>
        <a:p>
          <a:endParaRPr lang="en-US"/>
        </a:p>
      </dgm:t>
    </dgm:pt>
    <dgm:pt modelId="{F40A15A9-2F9E-4B1B-9A81-E5A46AF7B7F4}" type="sibTrans" cxnId="{9003681C-1761-423F-A786-C491A0F2ABF2}">
      <dgm:prSet/>
      <dgm:spPr/>
      <dgm:t>
        <a:bodyPr/>
        <a:lstStyle/>
        <a:p>
          <a:endParaRPr lang="en-US"/>
        </a:p>
      </dgm:t>
    </dgm:pt>
    <dgm:pt modelId="{AC50BE6E-203A-4F69-8AA4-9011AAEEE6EA}">
      <dgm:prSet custT="1"/>
      <dgm:spPr/>
      <dgm:t>
        <a:bodyPr/>
        <a:lstStyle/>
        <a:p>
          <a:r>
            <a:rPr lang="en-US" sz="2400" dirty="0">
              <a:latin typeface="+mn-lt"/>
              <a:sym typeface="Wingdings 2" pitchFamily="18" charset="2"/>
            </a:rPr>
            <a:t>Multi-column now available.</a:t>
          </a:r>
        </a:p>
      </dgm:t>
    </dgm:pt>
    <dgm:pt modelId="{9D235A8A-6712-4693-A020-4C7F4B891681}" type="parTrans" cxnId="{B96C8D8E-3BDC-4162-B9E5-AB6C82C634AE}">
      <dgm:prSet/>
      <dgm:spPr/>
      <dgm:t>
        <a:bodyPr/>
        <a:lstStyle/>
        <a:p>
          <a:endParaRPr lang="en-US"/>
        </a:p>
      </dgm:t>
    </dgm:pt>
    <dgm:pt modelId="{7EF94FEF-2222-4439-8464-9034B6972DDB}" type="sibTrans" cxnId="{B96C8D8E-3BDC-4162-B9E5-AB6C82C634AE}">
      <dgm:prSet/>
      <dgm:spPr/>
      <dgm:t>
        <a:bodyPr/>
        <a:lstStyle/>
        <a:p>
          <a:endParaRPr lang="en-US"/>
        </a:p>
      </dgm:t>
    </dgm:pt>
    <dgm:pt modelId="{1F0F1BC2-97DC-4B43-8E35-D7AF90FF002C}">
      <dgm:prSet custT="1"/>
      <dgm:spPr/>
      <dgm:t>
        <a:bodyPr/>
        <a:lstStyle/>
        <a:p>
          <a:r>
            <a:rPr lang="en-US" sz="2400" dirty="0">
              <a:latin typeface="+mn-lt"/>
              <a:sym typeface="Wingdings 2" pitchFamily="18" charset="2"/>
            </a:rPr>
            <a:t>Data distributed evenly across nodes</a:t>
          </a:r>
          <a:endParaRPr lang="en-US" sz="2400" dirty="0">
            <a:latin typeface="+mn-lt"/>
          </a:endParaRPr>
        </a:p>
      </dgm:t>
    </dgm:pt>
    <dgm:pt modelId="{47080C32-6639-4933-9412-AF7EE388987E}" type="parTrans" cxnId="{67B762B8-8CE3-4B00-8E66-EA820E3B8EEF}">
      <dgm:prSet/>
      <dgm:spPr/>
      <dgm:t>
        <a:bodyPr/>
        <a:lstStyle/>
        <a:p>
          <a:endParaRPr lang="en-US"/>
        </a:p>
      </dgm:t>
    </dgm:pt>
    <dgm:pt modelId="{0DCEB0DB-0B15-4C1E-A76E-AF37C6AE8780}" type="sibTrans" cxnId="{67B762B8-8CE3-4B00-8E66-EA820E3B8EEF}">
      <dgm:prSet/>
      <dgm:spPr/>
      <dgm:t>
        <a:bodyPr/>
        <a:lstStyle/>
        <a:p>
          <a:endParaRPr lang="en-US"/>
        </a:p>
      </dgm:t>
    </dgm:pt>
    <dgm:pt modelId="{4DEA59A2-B31E-4065-AAA3-9175CB10E361}">
      <dgm:prSet custT="1"/>
      <dgm:spPr/>
      <dgm:t>
        <a:bodyPr/>
        <a:lstStyle/>
        <a:p>
          <a:r>
            <a:rPr lang="en-US" sz="2400" dirty="0">
              <a:latin typeface="+mn-lt"/>
              <a:sym typeface="Wingdings 2" pitchFamily="18" charset="2"/>
            </a:rPr>
            <a:t>Easy place to start, don’t need to know anything about the data</a:t>
          </a:r>
        </a:p>
      </dgm:t>
    </dgm:pt>
    <dgm:pt modelId="{F89392F3-B0E4-4EA1-965F-E4714CB76FC4}" type="parTrans" cxnId="{54114359-2F66-499B-86C5-EAFDFE659177}">
      <dgm:prSet/>
      <dgm:spPr/>
      <dgm:t>
        <a:bodyPr/>
        <a:lstStyle/>
        <a:p>
          <a:endParaRPr lang="en-US"/>
        </a:p>
      </dgm:t>
    </dgm:pt>
    <dgm:pt modelId="{5AABA476-22A5-4DED-AD88-984FBF8BF469}" type="sibTrans" cxnId="{54114359-2F66-499B-86C5-EAFDFE659177}">
      <dgm:prSet/>
      <dgm:spPr/>
      <dgm:t>
        <a:bodyPr/>
        <a:lstStyle/>
        <a:p>
          <a:endParaRPr lang="en-US"/>
        </a:p>
      </dgm:t>
    </dgm:pt>
    <dgm:pt modelId="{A7396EF1-2F0E-4863-A8C9-BF098BABD562}">
      <dgm:prSet custT="1"/>
      <dgm:spPr/>
      <dgm:t>
        <a:bodyPr/>
        <a:lstStyle/>
        <a:p>
          <a:r>
            <a:rPr lang="en-US" sz="2400" dirty="0">
              <a:latin typeface="+mn-lt"/>
            </a:rPr>
            <a:t>Simplicity at a cost</a:t>
          </a:r>
          <a:endParaRPr lang="en-US" sz="2400" dirty="0">
            <a:latin typeface="+mn-lt"/>
            <a:sym typeface="Wingdings 2" pitchFamily="18" charset="2"/>
          </a:endParaRPr>
        </a:p>
      </dgm:t>
    </dgm:pt>
    <dgm:pt modelId="{E4F1B514-5D3D-4F98-9C69-208B10A62E3D}" type="parTrans" cxnId="{DB2F33D7-AAB5-4C7D-9223-AD60FF406AF3}">
      <dgm:prSet/>
      <dgm:spPr/>
      <dgm:t>
        <a:bodyPr/>
        <a:lstStyle/>
        <a:p>
          <a:endParaRPr lang="en-US"/>
        </a:p>
      </dgm:t>
    </dgm:pt>
    <dgm:pt modelId="{01196552-C451-4D77-8FFE-6633591BD6FF}" type="sibTrans" cxnId="{DB2F33D7-AAB5-4C7D-9223-AD60FF406AF3}">
      <dgm:prSet/>
      <dgm:spPr/>
      <dgm:t>
        <a:bodyPr/>
        <a:lstStyle/>
        <a:p>
          <a:endParaRPr lang="en-US"/>
        </a:p>
      </dgm:t>
    </dgm:pt>
    <dgm:pt modelId="{26B6C1CA-0DCE-439A-8910-8D44156BADE2}" type="pres">
      <dgm:prSet presAssocID="{A60B51E4-2515-4FE5-8039-7390A9AAFA91}" presName="Name0" presStyleCnt="0">
        <dgm:presLayoutVars>
          <dgm:dir/>
          <dgm:animLvl val="lvl"/>
          <dgm:resizeHandles val="exact"/>
        </dgm:presLayoutVars>
      </dgm:prSet>
      <dgm:spPr/>
    </dgm:pt>
    <dgm:pt modelId="{19EA5B48-D51F-4F4B-B6A4-1F4B9334B7DD}" type="pres">
      <dgm:prSet presAssocID="{72BFF34D-9409-4F2F-9FB4-3FB7D1D9213A}" presName="composite" presStyleCnt="0"/>
      <dgm:spPr/>
    </dgm:pt>
    <dgm:pt modelId="{449AD21A-85CD-44D0-8653-C8BABA4E5138}" type="pres">
      <dgm:prSet presAssocID="{72BFF34D-9409-4F2F-9FB4-3FB7D1D9213A}" presName="parTx" presStyleLbl="alignNode1" presStyleIdx="0" presStyleCnt="3">
        <dgm:presLayoutVars>
          <dgm:chMax val="0"/>
          <dgm:chPref val="0"/>
          <dgm:bulletEnabled val="1"/>
        </dgm:presLayoutVars>
      </dgm:prSet>
      <dgm:spPr/>
    </dgm:pt>
    <dgm:pt modelId="{E5507738-936D-41F9-9E92-F1494F4482A3}" type="pres">
      <dgm:prSet presAssocID="{72BFF34D-9409-4F2F-9FB4-3FB7D1D9213A}" presName="desTx" presStyleLbl="alignAccFollowNode1" presStyleIdx="0" presStyleCnt="3">
        <dgm:presLayoutVars>
          <dgm:bulletEnabled val="1"/>
        </dgm:presLayoutVars>
      </dgm:prSet>
      <dgm:spPr/>
    </dgm:pt>
    <dgm:pt modelId="{2803866D-59DF-4BBD-8743-2EA99D18F639}" type="pres">
      <dgm:prSet presAssocID="{5DD3A14D-F6CD-467E-9581-BCF298C1F6A6}" presName="space" presStyleCnt="0"/>
      <dgm:spPr/>
    </dgm:pt>
    <dgm:pt modelId="{C387B986-37DE-481E-9B54-8BC974C3D24C}" type="pres">
      <dgm:prSet presAssocID="{BD66562E-FFA9-47A0-9906-9A9D9011F90F}" presName="composite" presStyleCnt="0"/>
      <dgm:spPr/>
    </dgm:pt>
    <dgm:pt modelId="{1D0B8D62-9DFB-44E7-8BAB-5F5DF3B01689}" type="pres">
      <dgm:prSet presAssocID="{BD66562E-FFA9-47A0-9906-9A9D9011F90F}" presName="parTx" presStyleLbl="alignNode1" presStyleIdx="1" presStyleCnt="3">
        <dgm:presLayoutVars>
          <dgm:chMax val="0"/>
          <dgm:chPref val="0"/>
          <dgm:bulletEnabled val="1"/>
        </dgm:presLayoutVars>
      </dgm:prSet>
      <dgm:spPr/>
    </dgm:pt>
    <dgm:pt modelId="{05C08873-AC51-485F-A537-94FC419A2CEA}" type="pres">
      <dgm:prSet presAssocID="{BD66562E-FFA9-47A0-9906-9A9D9011F90F}" presName="desTx" presStyleLbl="alignAccFollowNode1" presStyleIdx="1" presStyleCnt="3">
        <dgm:presLayoutVars>
          <dgm:bulletEnabled val="1"/>
        </dgm:presLayoutVars>
      </dgm:prSet>
      <dgm:spPr/>
    </dgm:pt>
    <dgm:pt modelId="{C9A8548C-B00E-4FEC-8FA7-F46138182683}" type="pres">
      <dgm:prSet presAssocID="{D9BBC457-7B95-4ECA-BCA7-10066EAEF123}" presName="space" presStyleCnt="0"/>
      <dgm:spPr/>
    </dgm:pt>
    <dgm:pt modelId="{ECD7CC3F-FEFD-45A8-9470-E6B95F30E96C}" type="pres">
      <dgm:prSet presAssocID="{D8D082D8-1DC2-4A4D-BFA2-654886D32C95}" presName="composite" presStyleCnt="0"/>
      <dgm:spPr/>
    </dgm:pt>
    <dgm:pt modelId="{20C54E86-A8F3-4617-AEA9-D6748CDB7F09}" type="pres">
      <dgm:prSet presAssocID="{D8D082D8-1DC2-4A4D-BFA2-654886D32C95}" presName="parTx" presStyleLbl="alignNode1" presStyleIdx="2" presStyleCnt="3">
        <dgm:presLayoutVars>
          <dgm:chMax val="0"/>
          <dgm:chPref val="0"/>
          <dgm:bulletEnabled val="1"/>
        </dgm:presLayoutVars>
      </dgm:prSet>
      <dgm:spPr/>
    </dgm:pt>
    <dgm:pt modelId="{44A423BB-BB15-45E2-82EF-3A185C64E652}" type="pres">
      <dgm:prSet presAssocID="{D8D082D8-1DC2-4A4D-BFA2-654886D32C95}" presName="desTx" presStyleLbl="alignAccFollowNode1" presStyleIdx="2" presStyleCnt="3">
        <dgm:presLayoutVars>
          <dgm:bulletEnabled val="1"/>
        </dgm:presLayoutVars>
      </dgm:prSet>
      <dgm:spPr/>
    </dgm:pt>
  </dgm:ptLst>
  <dgm:cxnLst>
    <dgm:cxn modelId="{ACE46F08-0A56-415A-96DD-3A2399C0B554}" srcId="{A60B51E4-2515-4FE5-8039-7390A9AAFA91}" destId="{BD66562E-FFA9-47A0-9906-9A9D9011F90F}" srcOrd="1" destOrd="0" parTransId="{35D2FC23-ED3A-4629-8DCF-C10E3558F499}" sibTransId="{D9BBC457-7B95-4ECA-BCA7-10066EAEF123}"/>
    <dgm:cxn modelId="{A5EDF50B-BEFA-40C5-A73F-427E2D081F97}" srcId="{72BFF34D-9409-4F2F-9FB4-3FB7D1D9213A}" destId="{1F3FE927-178D-4ED2-936D-70AD8A54D337}" srcOrd="0" destOrd="0" parTransId="{96A8AC14-0A8C-495C-90B3-8FA656F88670}" sibTransId="{B6C8992B-CF28-4275-A439-36A7605F8562}"/>
    <dgm:cxn modelId="{9003681C-1761-423F-A786-C491A0F2ABF2}" srcId="{72BFF34D-9409-4F2F-9FB4-3FB7D1D9213A}" destId="{F08FDBDA-1C86-465E-B915-DBC3BECB78F7}" srcOrd="1" destOrd="0" parTransId="{2D5C907D-B5E9-4A36-B5C4-FEA57DEFA4BF}" sibTransId="{F40A15A9-2F9E-4B1B-9A81-E5A46AF7B7F4}"/>
    <dgm:cxn modelId="{D98A662A-2893-4CDD-98AF-0AE4B5E309E6}" type="presOf" srcId="{AC50BE6E-203A-4F69-8AA4-9011AAEEE6EA}" destId="{E5507738-936D-41F9-9E92-F1494F4482A3}" srcOrd="0" destOrd="2" presId="urn:microsoft.com/office/officeart/2005/8/layout/hList1"/>
    <dgm:cxn modelId="{5308E22F-8666-45D4-9150-BE879F3BBB3E}" type="presOf" srcId="{FFB47A5E-703A-4E2F-86DF-061DDCDD0874}" destId="{44A423BB-BB15-45E2-82EF-3A185C64E652}" srcOrd="0" destOrd="1" presId="urn:microsoft.com/office/officeart/2005/8/layout/hList1"/>
    <dgm:cxn modelId="{6E36EC5F-713A-4444-A52D-5778EDDA97E0}" type="presOf" srcId="{0EC2C186-453E-4F17-98CF-4E0C5407E5A2}" destId="{44A423BB-BB15-45E2-82EF-3A185C64E652}" srcOrd="0" destOrd="2" presId="urn:microsoft.com/office/officeart/2005/8/layout/hList1"/>
    <dgm:cxn modelId="{CA19E345-DE06-44B7-BCE0-762031C329B8}" type="presOf" srcId="{1F3FE927-178D-4ED2-936D-70AD8A54D337}" destId="{E5507738-936D-41F9-9E92-F1494F4482A3}" srcOrd="0" destOrd="0" presId="urn:microsoft.com/office/officeart/2005/8/layout/hList1"/>
    <dgm:cxn modelId="{6018CB51-250D-48A5-864C-C618699D1EA2}" type="presOf" srcId="{4DEA59A2-B31E-4065-AAA3-9175CB10E361}" destId="{05C08873-AC51-485F-A537-94FC419A2CEA}" srcOrd="0" destOrd="1" presId="urn:microsoft.com/office/officeart/2005/8/layout/hList1"/>
    <dgm:cxn modelId="{2CD88B77-2151-40C7-8270-5F09FD00E028}" srcId="{A60B51E4-2515-4FE5-8039-7390A9AAFA91}" destId="{D8D082D8-1DC2-4A4D-BFA2-654886D32C95}" srcOrd="2" destOrd="0" parTransId="{630613A7-3A62-4F6D-8AB5-78D788E8C01A}" sibTransId="{DBFA308E-E605-4E7F-818D-781936D16BF0}"/>
    <dgm:cxn modelId="{54114359-2F66-499B-86C5-EAFDFE659177}" srcId="{BD66562E-FFA9-47A0-9906-9A9D9011F90F}" destId="{4DEA59A2-B31E-4065-AAA3-9175CB10E361}" srcOrd="1" destOrd="0" parTransId="{F89392F3-B0E4-4EA1-965F-E4714CB76FC4}" sibTransId="{5AABA476-22A5-4DED-AD88-984FBF8BF469}"/>
    <dgm:cxn modelId="{3211A459-A066-45AD-94B9-22E1EC136A29}" srcId="{A60B51E4-2515-4FE5-8039-7390A9AAFA91}" destId="{72BFF34D-9409-4F2F-9FB4-3FB7D1D9213A}" srcOrd="0" destOrd="0" parTransId="{9EA25984-ACB9-469F-AEEE-2563BB3F3B5C}" sibTransId="{5DD3A14D-F6CD-467E-9581-BCF298C1F6A6}"/>
    <dgm:cxn modelId="{F8A12282-ACB7-4C37-8ABF-C414CC2BE4C1}" type="presOf" srcId="{A7396EF1-2F0E-4863-A8C9-BF098BABD562}" destId="{05C08873-AC51-485F-A537-94FC419A2CEA}" srcOrd="0" destOrd="2" presId="urn:microsoft.com/office/officeart/2005/8/layout/hList1"/>
    <dgm:cxn modelId="{34600486-6A87-45C1-B33C-286C3F7372C1}" type="presOf" srcId="{1F0F1BC2-97DC-4B43-8E35-D7AF90FF002C}" destId="{05C08873-AC51-485F-A537-94FC419A2CEA}" srcOrd="0" destOrd="0" presId="urn:microsoft.com/office/officeart/2005/8/layout/hList1"/>
    <dgm:cxn modelId="{C8978187-6E39-4C9C-AF0B-8B9F96C4827A}" srcId="{D8D082D8-1DC2-4A4D-BFA2-654886D32C95}" destId="{FFB47A5E-703A-4E2F-86DF-061DDCDD0874}" srcOrd="1" destOrd="0" parTransId="{87C4ECAB-BAF2-4CDA-A0CC-EEB8BEDD9062}" sibTransId="{A3E808B8-3674-4D3E-BDEE-CD425F62B771}"/>
    <dgm:cxn modelId="{C8135D8B-8534-4377-AF8B-38EB99E142BD}" type="presOf" srcId="{BD66562E-FFA9-47A0-9906-9A9D9011F90F}" destId="{1D0B8D62-9DFB-44E7-8BAB-5F5DF3B01689}" srcOrd="0" destOrd="0" presId="urn:microsoft.com/office/officeart/2005/8/layout/hList1"/>
    <dgm:cxn modelId="{B96C8D8E-3BDC-4162-B9E5-AB6C82C634AE}" srcId="{72BFF34D-9409-4F2F-9FB4-3FB7D1D9213A}" destId="{AC50BE6E-203A-4F69-8AA4-9011AAEEE6EA}" srcOrd="2" destOrd="0" parTransId="{9D235A8A-6712-4693-A020-4C7F4B891681}" sibTransId="{7EF94FEF-2222-4439-8464-9034B6972DDB}"/>
    <dgm:cxn modelId="{9D1D62AE-2FED-4895-B059-4A6253B02C4B}" type="presOf" srcId="{72BFF34D-9409-4F2F-9FB4-3FB7D1D9213A}" destId="{449AD21A-85CD-44D0-8653-C8BABA4E5138}" srcOrd="0" destOrd="0" presId="urn:microsoft.com/office/officeart/2005/8/layout/hList1"/>
    <dgm:cxn modelId="{72CDF9B3-5187-4043-9748-3EC32A380109}" type="presOf" srcId="{A60B51E4-2515-4FE5-8039-7390A9AAFA91}" destId="{26B6C1CA-0DCE-439A-8910-8D44156BADE2}" srcOrd="0" destOrd="0" presId="urn:microsoft.com/office/officeart/2005/8/layout/hList1"/>
    <dgm:cxn modelId="{67B762B8-8CE3-4B00-8E66-EA820E3B8EEF}" srcId="{BD66562E-FFA9-47A0-9906-9A9D9011F90F}" destId="{1F0F1BC2-97DC-4B43-8E35-D7AF90FF002C}" srcOrd="0" destOrd="0" parTransId="{47080C32-6639-4933-9412-AF7EE388987E}" sibTransId="{0DCEB0DB-0B15-4C1E-A76E-AF37C6AE8780}"/>
    <dgm:cxn modelId="{83BC4CB8-FFA6-4954-B9F6-312A59A8B8F6}" type="presOf" srcId="{D8D082D8-1DC2-4A4D-BFA2-654886D32C95}" destId="{20C54E86-A8F3-4617-AEA9-D6748CDB7F09}" srcOrd="0" destOrd="0" presId="urn:microsoft.com/office/officeart/2005/8/layout/hList1"/>
    <dgm:cxn modelId="{DB2F33D7-AAB5-4C7D-9223-AD60FF406AF3}" srcId="{BD66562E-FFA9-47A0-9906-9A9D9011F90F}" destId="{A7396EF1-2F0E-4863-A8C9-BF098BABD562}" srcOrd="2" destOrd="0" parTransId="{E4F1B514-5D3D-4F98-9C69-208B10A62E3D}" sibTransId="{01196552-C451-4D77-8FFE-6633591BD6FF}"/>
    <dgm:cxn modelId="{B213AFD9-F03A-4B8B-B8EA-EB380D466443}" srcId="{D8D082D8-1DC2-4A4D-BFA2-654886D32C95}" destId="{AC1043F3-F4E9-4D16-84D8-2E219BD2C10B}" srcOrd="0" destOrd="0" parTransId="{1396BFD8-4691-4243-A788-199CAD6336B5}" sibTransId="{316E8A6F-23CD-429D-894F-C7CFED046454}"/>
    <dgm:cxn modelId="{00EC50E3-0660-499F-95CB-C0D2B349778E}" type="presOf" srcId="{AC1043F3-F4E9-4D16-84D8-2E219BD2C10B}" destId="{44A423BB-BB15-45E2-82EF-3A185C64E652}" srcOrd="0" destOrd="0" presId="urn:microsoft.com/office/officeart/2005/8/layout/hList1"/>
    <dgm:cxn modelId="{DAC9B3F0-C178-4F02-903D-538F14F04313}" srcId="{D8D082D8-1DC2-4A4D-BFA2-654886D32C95}" destId="{0EC2C186-453E-4F17-98CF-4E0C5407E5A2}" srcOrd="2" destOrd="0" parTransId="{B99ABA0C-A4AE-46D9-ADB2-CC0839CEDA79}" sibTransId="{C1CC8FEF-C96E-4F82-AA62-35053977C0BD}"/>
    <dgm:cxn modelId="{823599FE-0782-4E75-859F-1431A0CE58F2}" type="presOf" srcId="{F08FDBDA-1C86-465E-B915-DBC3BECB78F7}" destId="{E5507738-936D-41F9-9E92-F1494F4482A3}" srcOrd="0" destOrd="1" presId="urn:microsoft.com/office/officeart/2005/8/layout/hList1"/>
    <dgm:cxn modelId="{36411228-BB90-4216-B895-8AEBBEBAA726}" type="presParOf" srcId="{26B6C1CA-0DCE-439A-8910-8D44156BADE2}" destId="{19EA5B48-D51F-4F4B-B6A4-1F4B9334B7DD}" srcOrd="0" destOrd="0" presId="urn:microsoft.com/office/officeart/2005/8/layout/hList1"/>
    <dgm:cxn modelId="{804F0FFD-7B63-4DFD-B312-B9F4851CEA12}" type="presParOf" srcId="{19EA5B48-D51F-4F4B-B6A4-1F4B9334B7DD}" destId="{449AD21A-85CD-44D0-8653-C8BABA4E5138}" srcOrd="0" destOrd="0" presId="urn:microsoft.com/office/officeart/2005/8/layout/hList1"/>
    <dgm:cxn modelId="{86CE724F-2783-4FB2-A6D5-3E212CDC0D61}" type="presParOf" srcId="{19EA5B48-D51F-4F4B-B6A4-1F4B9334B7DD}" destId="{E5507738-936D-41F9-9E92-F1494F4482A3}" srcOrd="1" destOrd="0" presId="urn:microsoft.com/office/officeart/2005/8/layout/hList1"/>
    <dgm:cxn modelId="{D1722F3A-8403-4133-9252-0C8E9AE5A931}" type="presParOf" srcId="{26B6C1CA-0DCE-439A-8910-8D44156BADE2}" destId="{2803866D-59DF-4BBD-8743-2EA99D18F639}" srcOrd="1" destOrd="0" presId="urn:microsoft.com/office/officeart/2005/8/layout/hList1"/>
    <dgm:cxn modelId="{316A7944-61E2-4ED7-92D8-38FCBAFED1C0}" type="presParOf" srcId="{26B6C1CA-0DCE-439A-8910-8D44156BADE2}" destId="{C387B986-37DE-481E-9B54-8BC974C3D24C}" srcOrd="2" destOrd="0" presId="urn:microsoft.com/office/officeart/2005/8/layout/hList1"/>
    <dgm:cxn modelId="{441A41F8-F824-40E5-82BD-CC7F939F43D7}" type="presParOf" srcId="{C387B986-37DE-481E-9B54-8BC974C3D24C}" destId="{1D0B8D62-9DFB-44E7-8BAB-5F5DF3B01689}" srcOrd="0" destOrd="0" presId="urn:microsoft.com/office/officeart/2005/8/layout/hList1"/>
    <dgm:cxn modelId="{1A22013E-D16F-4301-9D21-FAB22C169DFB}" type="presParOf" srcId="{C387B986-37DE-481E-9B54-8BC974C3D24C}" destId="{05C08873-AC51-485F-A537-94FC419A2CEA}" srcOrd="1" destOrd="0" presId="urn:microsoft.com/office/officeart/2005/8/layout/hList1"/>
    <dgm:cxn modelId="{CA2F428D-8F50-4349-91ED-E750EAA5E20F}" type="presParOf" srcId="{26B6C1CA-0DCE-439A-8910-8D44156BADE2}" destId="{C9A8548C-B00E-4FEC-8FA7-F46138182683}" srcOrd="3" destOrd="0" presId="urn:microsoft.com/office/officeart/2005/8/layout/hList1"/>
    <dgm:cxn modelId="{F5A305D5-A920-4AA0-87CF-3068B7F2DF9D}" type="presParOf" srcId="{26B6C1CA-0DCE-439A-8910-8D44156BADE2}" destId="{ECD7CC3F-FEFD-45A8-9470-E6B95F30E96C}" srcOrd="4" destOrd="0" presId="urn:microsoft.com/office/officeart/2005/8/layout/hList1"/>
    <dgm:cxn modelId="{526B886D-08EF-4E49-BE03-E57D64AE7D5E}" type="presParOf" srcId="{ECD7CC3F-FEFD-45A8-9470-E6B95F30E96C}" destId="{20C54E86-A8F3-4617-AEA9-D6748CDB7F09}" srcOrd="0" destOrd="0" presId="urn:microsoft.com/office/officeart/2005/8/layout/hList1"/>
    <dgm:cxn modelId="{9A9FB950-DD67-426C-ABB7-C149A1179A8D}" type="presParOf" srcId="{ECD7CC3F-FEFD-45A8-9470-E6B95F30E96C}" destId="{44A423BB-BB15-45E2-82EF-3A185C64E652}"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B03B78-53F5-47B7-BCC6-3D3320140A2A}">
      <dsp:nvSpPr>
        <dsp:cNvPr id="0" name=""/>
        <dsp:cNvSpPr/>
      </dsp:nvSpPr>
      <dsp:spPr>
        <a:xfrm>
          <a:off x="0" y="393157"/>
          <a:ext cx="5247356" cy="630000"/>
        </a:xfrm>
        <a:prstGeom prst="rect">
          <a:avLst/>
        </a:prstGeom>
        <a:solidFill>
          <a:schemeClr val="lt1">
            <a:alpha val="90000"/>
            <a:hueOff val="0"/>
            <a:satOff val="0"/>
            <a:lumOff val="0"/>
            <a:alphaOff val="0"/>
          </a:schemeClr>
        </a:solidFill>
        <a:ln w="10795"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057A358-5929-4B16-889A-6870E45D24BB}">
      <dsp:nvSpPr>
        <dsp:cNvPr id="0" name=""/>
        <dsp:cNvSpPr/>
      </dsp:nvSpPr>
      <dsp:spPr>
        <a:xfrm>
          <a:off x="262367" y="24157"/>
          <a:ext cx="3673149" cy="738000"/>
        </a:xfrm>
        <a:prstGeom prst="roundRect">
          <a:avLst/>
        </a:prstGeom>
        <a:solidFill>
          <a:schemeClr val="accent4">
            <a:hueOff val="0"/>
            <a:satOff val="0"/>
            <a:lumOff val="0"/>
            <a:alphaOff val="0"/>
          </a:schemeClr>
        </a:solidFill>
        <a:ln w="1714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38836" tIns="0" rIns="138836" bIns="0" numCol="1" spcCol="1270" anchor="ctr" anchorCtr="0">
          <a:noAutofit/>
        </a:bodyPr>
        <a:lstStyle/>
        <a:p>
          <a:pPr marL="0" lvl="0" indent="0" algn="l" defTabSz="1111250">
            <a:lnSpc>
              <a:spcPct val="90000"/>
            </a:lnSpc>
            <a:spcBef>
              <a:spcPct val="0"/>
            </a:spcBef>
            <a:spcAft>
              <a:spcPct val="35000"/>
            </a:spcAft>
            <a:buNone/>
          </a:pPr>
          <a:r>
            <a:rPr lang="en-US" sz="2500" kern="1200" dirty="0"/>
            <a:t>Azure Synapse Intro</a:t>
          </a:r>
        </a:p>
      </dsp:txBody>
      <dsp:txXfrm>
        <a:off x="298393" y="60183"/>
        <a:ext cx="3601097" cy="665948"/>
      </dsp:txXfrm>
    </dsp:sp>
    <dsp:sp modelId="{96DF2D72-A273-434F-B3F0-4D50D831EEB9}">
      <dsp:nvSpPr>
        <dsp:cNvPr id="0" name=""/>
        <dsp:cNvSpPr/>
      </dsp:nvSpPr>
      <dsp:spPr>
        <a:xfrm>
          <a:off x="0" y="1527157"/>
          <a:ext cx="5247356" cy="1968750"/>
        </a:xfrm>
        <a:prstGeom prst="rect">
          <a:avLst/>
        </a:prstGeom>
        <a:solidFill>
          <a:schemeClr val="lt1">
            <a:alpha val="90000"/>
            <a:hueOff val="0"/>
            <a:satOff val="0"/>
            <a:lumOff val="0"/>
            <a:alphaOff val="0"/>
          </a:schemeClr>
        </a:solidFill>
        <a:ln w="10795"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07253" tIns="520700" rIns="407253" bIns="177800" numCol="1" spcCol="1270" anchor="t" anchorCtr="0">
          <a:noAutofit/>
        </a:bodyPr>
        <a:lstStyle/>
        <a:p>
          <a:pPr marL="228600" lvl="1" indent="-228600" algn="l" defTabSz="1111250">
            <a:lnSpc>
              <a:spcPct val="90000"/>
            </a:lnSpc>
            <a:spcBef>
              <a:spcPct val="0"/>
            </a:spcBef>
            <a:spcAft>
              <a:spcPct val="15000"/>
            </a:spcAft>
            <a:buChar char="•"/>
          </a:pPr>
          <a:r>
            <a:rPr lang="en-US" sz="2500" kern="1200" baseline="0" dirty="0"/>
            <a:t>Control Node</a:t>
          </a:r>
          <a:endParaRPr lang="en-US" sz="2500" kern="1200" dirty="0"/>
        </a:p>
        <a:p>
          <a:pPr marL="228600" lvl="1" indent="-228600" algn="l" defTabSz="1111250">
            <a:lnSpc>
              <a:spcPct val="90000"/>
            </a:lnSpc>
            <a:spcBef>
              <a:spcPct val="0"/>
            </a:spcBef>
            <a:spcAft>
              <a:spcPct val="15000"/>
            </a:spcAft>
            <a:buChar char="•"/>
          </a:pPr>
          <a:r>
            <a:rPr lang="en-US" sz="2500" kern="1200" baseline="0" dirty="0"/>
            <a:t>Compute Nodes</a:t>
          </a:r>
          <a:endParaRPr lang="en-US" sz="2500" kern="1200" dirty="0"/>
        </a:p>
        <a:p>
          <a:pPr marL="228600" lvl="1" indent="-228600" algn="l" defTabSz="1111250">
            <a:lnSpc>
              <a:spcPct val="90000"/>
            </a:lnSpc>
            <a:spcBef>
              <a:spcPct val="0"/>
            </a:spcBef>
            <a:spcAft>
              <a:spcPct val="15000"/>
            </a:spcAft>
            <a:buChar char="•"/>
          </a:pPr>
          <a:r>
            <a:rPr lang="en-US" sz="2500" kern="1200" baseline="0" dirty="0"/>
            <a:t>Table Distributions</a:t>
          </a:r>
          <a:endParaRPr lang="en-US" sz="2500" kern="1200" dirty="0"/>
        </a:p>
      </dsp:txBody>
      <dsp:txXfrm>
        <a:off x="0" y="1527157"/>
        <a:ext cx="5247356" cy="1968750"/>
      </dsp:txXfrm>
    </dsp:sp>
    <dsp:sp modelId="{F40DB5D0-7187-4D8A-BAE2-E3828D9A717F}">
      <dsp:nvSpPr>
        <dsp:cNvPr id="0" name=""/>
        <dsp:cNvSpPr/>
      </dsp:nvSpPr>
      <dsp:spPr>
        <a:xfrm>
          <a:off x="262367" y="1158157"/>
          <a:ext cx="3673149" cy="738000"/>
        </a:xfrm>
        <a:prstGeom prst="roundRect">
          <a:avLst/>
        </a:prstGeom>
        <a:solidFill>
          <a:schemeClr val="accent4">
            <a:hueOff val="0"/>
            <a:satOff val="0"/>
            <a:lumOff val="0"/>
            <a:alphaOff val="0"/>
          </a:schemeClr>
        </a:solidFill>
        <a:ln w="1714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38836" tIns="0" rIns="138836" bIns="0" numCol="1" spcCol="1270" anchor="ctr" anchorCtr="0">
          <a:noAutofit/>
        </a:bodyPr>
        <a:lstStyle/>
        <a:p>
          <a:pPr marL="0" lvl="0" indent="0" algn="l" defTabSz="1111250">
            <a:lnSpc>
              <a:spcPct val="90000"/>
            </a:lnSpc>
            <a:spcBef>
              <a:spcPct val="0"/>
            </a:spcBef>
            <a:spcAft>
              <a:spcPct val="35000"/>
            </a:spcAft>
            <a:buNone/>
          </a:pPr>
          <a:r>
            <a:rPr lang="en-US" sz="2500" kern="1200" baseline="0" dirty="0"/>
            <a:t>MPP Architecture</a:t>
          </a:r>
          <a:endParaRPr lang="en-US" sz="2500" kern="1200" dirty="0"/>
        </a:p>
      </dsp:txBody>
      <dsp:txXfrm>
        <a:off x="298393" y="1194183"/>
        <a:ext cx="3601097" cy="665948"/>
      </dsp:txXfrm>
    </dsp:sp>
    <dsp:sp modelId="{CDDE5892-AB97-4671-9B89-6D60511E2F16}">
      <dsp:nvSpPr>
        <dsp:cNvPr id="0" name=""/>
        <dsp:cNvSpPr/>
      </dsp:nvSpPr>
      <dsp:spPr>
        <a:xfrm>
          <a:off x="0" y="3999907"/>
          <a:ext cx="5247356" cy="630000"/>
        </a:xfrm>
        <a:prstGeom prst="rect">
          <a:avLst/>
        </a:prstGeom>
        <a:solidFill>
          <a:schemeClr val="lt1">
            <a:alpha val="90000"/>
            <a:hueOff val="0"/>
            <a:satOff val="0"/>
            <a:lumOff val="0"/>
            <a:alphaOff val="0"/>
          </a:schemeClr>
        </a:solidFill>
        <a:ln w="10795"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80D21A6-EA01-4045-A3D4-4D53135CFB9A}">
      <dsp:nvSpPr>
        <dsp:cNvPr id="0" name=""/>
        <dsp:cNvSpPr/>
      </dsp:nvSpPr>
      <dsp:spPr>
        <a:xfrm>
          <a:off x="262367" y="3630907"/>
          <a:ext cx="3673149" cy="738000"/>
        </a:xfrm>
        <a:prstGeom prst="roundRect">
          <a:avLst/>
        </a:prstGeom>
        <a:solidFill>
          <a:schemeClr val="accent4">
            <a:hueOff val="0"/>
            <a:satOff val="0"/>
            <a:lumOff val="0"/>
            <a:alphaOff val="0"/>
          </a:schemeClr>
        </a:solidFill>
        <a:ln w="1714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38836" tIns="0" rIns="138836" bIns="0" numCol="1" spcCol="1270" anchor="ctr" anchorCtr="0">
          <a:noAutofit/>
        </a:bodyPr>
        <a:lstStyle/>
        <a:p>
          <a:pPr marL="0" lvl="0" indent="0" algn="l" defTabSz="1111250">
            <a:lnSpc>
              <a:spcPct val="90000"/>
            </a:lnSpc>
            <a:spcBef>
              <a:spcPct val="0"/>
            </a:spcBef>
            <a:spcAft>
              <a:spcPct val="35000"/>
            </a:spcAft>
            <a:buNone/>
          </a:pPr>
          <a:r>
            <a:rPr lang="en-US" sz="2500" kern="1200" baseline="0"/>
            <a:t>Scaling Compute</a:t>
          </a:r>
          <a:endParaRPr lang="en-US" sz="2500" kern="1200"/>
        </a:p>
      </dsp:txBody>
      <dsp:txXfrm>
        <a:off x="298393" y="3666933"/>
        <a:ext cx="3601097" cy="66594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9AD21A-85CD-44D0-8653-C8BABA4E5138}">
      <dsp:nvSpPr>
        <dsp:cNvPr id="0" name=""/>
        <dsp:cNvSpPr/>
      </dsp:nvSpPr>
      <dsp:spPr>
        <a:xfrm>
          <a:off x="3573" y="145349"/>
          <a:ext cx="3484108" cy="1393643"/>
        </a:xfrm>
        <a:prstGeom prst="rect">
          <a:avLst/>
        </a:prstGeom>
        <a:solidFill>
          <a:schemeClr val="dk2">
            <a:hueOff val="0"/>
            <a:satOff val="0"/>
            <a:lumOff val="0"/>
            <a:alphaOff val="0"/>
          </a:schemeClr>
        </a:solidFill>
        <a:ln w="10795"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97536" rIns="170688" bIns="97536" numCol="1" spcCol="1270" anchor="ctr" anchorCtr="0">
          <a:noAutofit/>
        </a:bodyPr>
        <a:lstStyle/>
        <a:p>
          <a:pPr marL="0" lvl="0" indent="0" algn="ctr" defTabSz="1066800">
            <a:lnSpc>
              <a:spcPct val="90000"/>
            </a:lnSpc>
            <a:spcBef>
              <a:spcPct val="0"/>
            </a:spcBef>
            <a:spcAft>
              <a:spcPct val="35000"/>
            </a:spcAft>
            <a:buNone/>
          </a:pPr>
          <a:r>
            <a:rPr lang="en-US" sz="2400" kern="1200" dirty="0">
              <a:latin typeface="+mn-lt"/>
            </a:rPr>
            <a:t>Hash Distributed</a:t>
          </a:r>
        </a:p>
      </dsp:txBody>
      <dsp:txXfrm>
        <a:off x="3573" y="145349"/>
        <a:ext cx="3484108" cy="1393643"/>
      </dsp:txXfrm>
    </dsp:sp>
    <dsp:sp modelId="{E5507738-936D-41F9-9E92-F1494F4482A3}">
      <dsp:nvSpPr>
        <dsp:cNvPr id="0" name=""/>
        <dsp:cNvSpPr/>
      </dsp:nvSpPr>
      <dsp:spPr>
        <a:xfrm>
          <a:off x="3573" y="1538993"/>
          <a:ext cx="3484108" cy="3390074"/>
        </a:xfrm>
        <a:prstGeom prst="rect">
          <a:avLst/>
        </a:prstGeom>
        <a:solidFill>
          <a:schemeClr val="dk2">
            <a:alpha val="90000"/>
            <a:tint val="40000"/>
            <a:hueOff val="0"/>
            <a:satOff val="0"/>
            <a:lumOff val="0"/>
            <a:alphaOff val="0"/>
          </a:schemeClr>
        </a:solidFill>
        <a:ln w="10795" cap="flat"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28016" rIns="170688" bIns="192024" numCol="1" spcCol="1270" anchor="t" anchorCtr="0">
          <a:noAutofit/>
        </a:bodyPr>
        <a:lstStyle/>
        <a:p>
          <a:pPr marL="228600" lvl="1" indent="-228600" algn="l" defTabSz="1066800">
            <a:lnSpc>
              <a:spcPct val="90000"/>
            </a:lnSpc>
            <a:spcBef>
              <a:spcPct val="0"/>
            </a:spcBef>
            <a:spcAft>
              <a:spcPct val="15000"/>
            </a:spcAft>
            <a:buChar char="•"/>
          </a:pPr>
          <a:r>
            <a:rPr lang="en-US" sz="2400" kern="1200" dirty="0">
              <a:latin typeface="+mn-lt"/>
              <a:sym typeface="Wingdings 2" pitchFamily="18" charset="2"/>
            </a:rPr>
            <a:t>Data divided across nodes based on hashing algorithm</a:t>
          </a:r>
          <a:endParaRPr lang="en-US" sz="2400" kern="1200" dirty="0">
            <a:latin typeface="+mn-lt"/>
          </a:endParaRPr>
        </a:p>
        <a:p>
          <a:pPr marL="228600" lvl="1" indent="-228600" algn="l" defTabSz="1066800">
            <a:lnSpc>
              <a:spcPct val="90000"/>
            </a:lnSpc>
            <a:spcBef>
              <a:spcPct val="0"/>
            </a:spcBef>
            <a:spcAft>
              <a:spcPct val="15000"/>
            </a:spcAft>
            <a:buChar char="•"/>
          </a:pPr>
          <a:r>
            <a:rPr lang="en-US" sz="2400" kern="1200" dirty="0">
              <a:latin typeface="+mn-lt"/>
              <a:sym typeface="Wingdings 2" pitchFamily="18" charset="2"/>
            </a:rPr>
            <a:t>Same value will always hash to same distribution</a:t>
          </a:r>
        </a:p>
        <a:p>
          <a:pPr marL="228600" lvl="1" indent="-228600" algn="l" defTabSz="1066800">
            <a:lnSpc>
              <a:spcPct val="90000"/>
            </a:lnSpc>
            <a:spcBef>
              <a:spcPct val="0"/>
            </a:spcBef>
            <a:spcAft>
              <a:spcPct val="15000"/>
            </a:spcAft>
            <a:buChar char="•"/>
          </a:pPr>
          <a:r>
            <a:rPr lang="en-US" sz="2400" kern="1200" dirty="0">
              <a:latin typeface="+mn-lt"/>
              <a:sym typeface="Wingdings 2" pitchFamily="18" charset="2"/>
            </a:rPr>
            <a:t>Multi-column now available.</a:t>
          </a:r>
        </a:p>
      </dsp:txBody>
      <dsp:txXfrm>
        <a:off x="3573" y="1538993"/>
        <a:ext cx="3484108" cy="3390074"/>
      </dsp:txXfrm>
    </dsp:sp>
    <dsp:sp modelId="{1D0B8D62-9DFB-44E7-8BAB-5F5DF3B01689}">
      <dsp:nvSpPr>
        <dsp:cNvPr id="0" name=""/>
        <dsp:cNvSpPr/>
      </dsp:nvSpPr>
      <dsp:spPr>
        <a:xfrm>
          <a:off x="3975457" y="145349"/>
          <a:ext cx="3484108" cy="1393643"/>
        </a:xfrm>
        <a:prstGeom prst="rect">
          <a:avLst/>
        </a:prstGeom>
        <a:solidFill>
          <a:schemeClr val="dk2">
            <a:hueOff val="0"/>
            <a:satOff val="0"/>
            <a:lumOff val="0"/>
            <a:alphaOff val="0"/>
          </a:schemeClr>
        </a:solidFill>
        <a:ln w="10795"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97536" rIns="170688" bIns="97536" numCol="1" spcCol="1270" anchor="ctr" anchorCtr="0">
          <a:noAutofit/>
        </a:bodyPr>
        <a:lstStyle/>
        <a:p>
          <a:pPr marL="0" lvl="0" indent="0" algn="ctr" defTabSz="1066800">
            <a:lnSpc>
              <a:spcPct val="90000"/>
            </a:lnSpc>
            <a:spcBef>
              <a:spcPct val="0"/>
            </a:spcBef>
            <a:spcAft>
              <a:spcPct val="35000"/>
            </a:spcAft>
            <a:buNone/>
          </a:pPr>
          <a:r>
            <a:rPr lang="en-US" sz="2400" kern="1200" dirty="0">
              <a:latin typeface="+mn-lt"/>
            </a:rPr>
            <a:t>Round Robin (Default)</a:t>
          </a:r>
        </a:p>
      </dsp:txBody>
      <dsp:txXfrm>
        <a:off x="3975457" y="145349"/>
        <a:ext cx="3484108" cy="1393643"/>
      </dsp:txXfrm>
    </dsp:sp>
    <dsp:sp modelId="{05C08873-AC51-485F-A537-94FC419A2CEA}">
      <dsp:nvSpPr>
        <dsp:cNvPr id="0" name=""/>
        <dsp:cNvSpPr/>
      </dsp:nvSpPr>
      <dsp:spPr>
        <a:xfrm>
          <a:off x="3975457" y="1538993"/>
          <a:ext cx="3484108" cy="3390074"/>
        </a:xfrm>
        <a:prstGeom prst="rect">
          <a:avLst/>
        </a:prstGeom>
        <a:solidFill>
          <a:schemeClr val="dk2">
            <a:alpha val="90000"/>
            <a:tint val="40000"/>
            <a:hueOff val="0"/>
            <a:satOff val="0"/>
            <a:lumOff val="0"/>
            <a:alphaOff val="0"/>
          </a:schemeClr>
        </a:solidFill>
        <a:ln w="10795" cap="flat"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28016" rIns="170688" bIns="192024" numCol="1" spcCol="1270" anchor="t" anchorCtr="0">
          <a:noAutofit/>
        </a:bodyPr>
        <a:lstStyle/>
        <a:p>
          <a:pPr marL="228600" lvl="1" indent="-228600" algn="l" defTabSz="1066800">
            <a:lnSpc>
              <a:spcPct val="90000"/>
            </a:lnSpc>
            <a:spcBef>
              <a:spcPct val="0"/>
            </a:spcBef>
            <a:spcAft>
              <a:spcPct val="15000"/>
            </a:spcAft>
            <a:buChar char="•"/>
          </a:pPr>
          <a:r>
            <a:rPr lang="en-US" sz="2400" kern="1200" dirty="0">
              <a:latin typeface="+mn-lt"/>
              <a:sym typeface="Wingdings 2" pitchFamily="18" charset="2"/>
            </a:rPr>
            <a:t>Data distributed evenly across nodes</a:t>
          </a:r>
          <a:endParaRPr lang="en-US" sz="2400" kern="1200" dirty="0">
            <a:latin typeface="+mn-lt"/>
          </a:endParaRPr>
        </a:p>
        <a:p>
          <a:pPr marL="228600" lvl="1" indent="-228600" algn="l" defTabSz="1066800">
            <a:lnSpc>
              <a:spcPct val="90000"/>
            </a:lnSpc>
            <a:spcBef>
              <a:spcPct val="0"/>
            </a:spcBef>
            <a:spcAft>
              <a:spcPct val="15000"/>
            </a:spcAft>
            <a:buChar char="•"/>
          </a:pPr>
          <a:r>
            <a:rPr lang="en-US" sz="2400" kern="1200" dirty="0">
              <a:latin typeface="+mn-lt"/>
              <a:sym typeface="Wingdings 2" pitchFamily="18" charset="2"/>
            </a:rPr>
            <a:t>Easy place to start, don’t need to know anything about the data</a:t>
          </a:r>
        </a:p>
        <a:p>
          <a:pPr marL="228600" lvl="1" indent="-228600" algn="l" defTabSz="1066800">
            <a:lnSpc>
              <a:spcPct val="90000"/>
            </a:lnSpc>
            <a:spcBef>
              <a:spcPct val="0"/>
            </a:spcBef>
            <a:spcAft>
              <a:spcPct val="15000"/>
            </a:spcAft>
            <a:buChar char="•"/>
          </a:pPr>
          <a:r>
            <a:rPr lang="en-US" sz="2400" kern="1200" dirty="0">
              <a:latin typeface="+mn-lt"/>
            </a:rPr>
            <a:t>Simplicity at a cost</a:t>
          </a:r>
          <a:endParaRPr lang="en-US" sz="2400" kern="1200" dirty="0">
            <a:latin typeface="+mn-lt"/>
            <a:sym typeface="Wingdings 2" pitchFamily="18" charset="2"/>
          </a:endParaRPr>
        </a:p>
      </dsp:txBody>
      <dsp:txXfrm>
        <a:off x="3975457" y="1538993"/>
        <a:ext cx="3484108" cy="3390074"/>
      </dsp:txXfrm>
    </dsp:sp>
    <dsp:sp modelId="{20C54E86-A8F3-4617-AEA9-D6748CDB7F09}">
      <dsp:nvSpPr>
        <dsp:cNvPr id="0" name=""/>
        <dsp:cNvSpPr/>
      </dsp:nvSpPr>
      <dsp:spPr>
        <a:xfrm>
          <a:off x="7947341" y="145349"/>
          <a:ext cx="3484108" cy="1393643"/>
        </a:xfrm>
        <a:prstGeom prst="rect">
          <a:avLst/>
        </a:prstGeom>
        <a:solidFill>
          <a:schemeClr val="dk2">
            <a:hueOff val="0"/>
            <a:satOff val="0"/>
            <a:lumOff val="0"/>
            <a:alphaOff val="0"/>
          </a:schemeClr>
        </a:solidFill>
        <a:ln w="10795"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97536" rIns="170688" bIns="97536" numCol="1" spcCol="1270" anchor="ctr" anchorCtr="0">
          <a:noAutofit/>
        </a:bodyPr>
        <a:lstStyle/>
        <a:p>
          <a:pPr marL="0" lvl="0" indent="0" algn="ctr" defTabSz="1066800">
            <a:lnSpc>
              <a:spcPct val="90000"/>
            </a:lnSpc>
            <a:spcBef>
              <a:spcPct val="0"/>
            </a:spcBef>
            <a:spcAft>
              <a:spcPct val="35000"/>
            </a:spcAft>
            <a:buNone/>
          </a:pPr>
          <a:r>
            <a:rPr lang="en-US" sz="2400" kern="1200" dirty="0">
              <a:latin typeface="+mn-lt"/>
            </a:rPr>
            <a:t>Replicated </a:t>
          </a:r>
        </a:p>
      </dsp:txBody>
      <dsp:txXfrm>
        <a:off x="7947341" y="145349"/>
        <a:ext cx="3484108" cy="1393643"/>
      </dsp:txXfrm>
    </dsp:sp>
    <dsp:sp modelId="{44A423BB-BB15-45E2-82EF-3A185C64E652}">
      <dsp:nvSpPr>
        <dsp:cNvPr id="0" name=""/>
        <dsp:cNvSpPr/>
      </dsp:nvSpPr>
      <dsp:spPr>
        <a:xfrm>
          <a:off x="7947341" y="1538993"/>
          <a:ext cx="3484108" cy="3390074"/>
        </a:xfrm>
        <a:prstGeom prst="rect">
          <a:avLst/>
        </a:prstGeom>
        <a:solidFill>
          <a:schemeClr val="dk2">
            <a:alpha val="90000"/>
            <a:tint val="40000"/>
            <a:hueOff val="0"/>
            <a:satOff val="0"/>
            <a:lumOff val="0"/>
            <a:alphaOff val="0"/>
          </a:schemeClr>
        </a:solidFill>
        <a:ln w="10795" cap="flat"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28016" rIns="170688" bIns="192024" numCol="1" spcCol="1270" anchor="t" anchorCtr="0">
          <a:noAutofit/>
        </a:bodyPr>
        <a:lstStyle/>
        <a:p>
          <a:pPr marL="228600" lvl="1" indent="-228600" algn="l" defTabSz="1066800">
            <a:lnSpc>
              <a:spcPct val="90000"/>
            </a:lnSpc>
            <a:spcBef>
              <a:spcPct val="0"/>
            </a:spcBef>
            <a:spcAft>
              <a:spcPct val="15000"/>
            </a:spcAft>
            <a:buChar char="•"/>
          </a:pPr>
          <a:r>
            <a:rPr lang="en-US" sz="2400" kern="1200" dirty="0">
              <a:latin typeface="+mn-lt"/>
            </a:rPr>
            <a:t>Data repeated on every node</a:t>
          </a:r>
        </a:p>
        <a:p>
          <a:pPr marL="228600" lvl="1" indent="-228600" algn="l" defTabSz="1066800">
            <a:lnSpc>
              <a:spcPct val="90000"/>
            </a:lnSpc>
            <a:spcBef>
              <a:spcPct val="0"/>
            </a:spcBef>
            <a:spcAft>
              <a:spcPct val="15000"/>
            </a:spcAft>
            <a:buChar char="•"/>
          </a:pPr>
          <a:r>
            <a:rPr lang="en-US" sz="2400" kern="1200" dirty="0">
              <a:latin typeface="+mn-lt"/>
            </a:rPr>
            <a:t>Simplifies many query plans and reduces data movement</a:t>
          </a:r>
        </a:p>
        <a:p>
          <a:pPr marL="228600" lvl="1" indent="-228600" algn="l" defTabSz="1066800">
            <a:lnSpc>
              <a:spcPct val="90000"/>
            </a:lnSpc>
            <a:spcBef>
              <a:spcPct val="0"/>
            </a:spcBef>
            <a:spcAft>
              <a:spcPct val="15000"/>
            </a:spcAft>
            <a:buChar char="•"/>
          </a:pPr>
          <a:r>
            <a:rPr lang="en-US" sz="2400" kern="1200" dirty="0">
              <a:latin typeface="+mn-lt"/>
            </a:rPr>
            <a:t>Best with joining hash table</a:t>
          </a:r>
        </a:p>
      </dsp:txBody>
      <dsp:txXfrm>
        <a:off x="7947341" y="1538993"/>
        <a:ext cx="3484108" cy="3390074"/>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FBA6064-FDE0-48E8-9405-22609F48ED19}" type="datetimeFigureOut">
              <a:rPr lang="en-US" smtClean="0"/>
              <a:t>5/20/2023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6E97690-D681-4B47-8FD4-7300C9E579A2}" type="slidenum">
              <a:rPr lang="en-US" smtClean="0"/>
              <a:t>‹#›</a:t>
            </a:fld>
            <a:endParaRPr lang="en-US"/>
          </a:p>
        </p:txBody>
      </p:sp>
    </p:spTree>
    <p:extLst>
      <p:ext uri="{BB962C8B-B14F-4D97-AF65-F5344CB8AC3E}">
        <p14:creationId xmlns:p14="http://schemas.microsoft.com/office/powerpoint/2010/main" val="24623156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spark.apache.org/mllib/" TargetMode="External"/><Relationship Id="rId2" Type="http://schemas.openxmlformats.org/officeDocument/2006/relationships/slide" Target="../slides/slide5.xml"/><Relationship Id="rId1" Type="http://schemas.openxmlformats.org/officeDocument/2006/relationships/notesMaster" Target="../notesMasters/notesMaster1.xml"/><Relationship Id="rId4" Type="http://schemas.openxmlformats.org/officeDocument/2006/relationships/hyperlink" Target="https://docs.microsoft.com/en-us/azure/data-factory/concepts-pipeline-execution-triggers" TargetMode="Externa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docs.microsoft.com/en-us/azure/synapse-analytics/sql/overview-architecture"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E97690-D681-4B47-8FD4-7300C9E579A2}" type="slidenum">
              <a:rPr lang="en-US" smtClean="0"/>
              <a:t>1</a:t>
            </a:fld>
            <a:endParaRPr lang="en-US"/>
          </a:p>
        </p:txBody>
      </p:sp>
    </p:spTree>
    <p:extLst>
      <p:ext uri="{BB962C8B-B14F-4D97-AF65-F5344CB8AC3E}">
        <p14:creationId xmlns:p14="http://schemas.microsoft.com/office/powerpoint/2010/main" val="21970085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kern="1200" dirty="0">
                <a:solidFill>
                  <a:schemeClr val="tx1"/>
                </a:solidFill>
                <a:effectLst/>
                <a:latin typeface="Segoe UI Light" pitchFamily="34" charset="0"/>
                <a:ea typeface="+mn-ea"/>
                <a:cs typeface="+mn-cs"/>
              </a:rPr>
              <a:t>Data is distributed into </a:t>
            </a:r>
            <a:r>
              <a:rPr lang="en-US" sz="1200" b="1" i="1" kern="1200" dirty="0">
                <a:solidFill>
                  <a:schemeClr val="tx1"/>
                </a:solidFill>
                <a:effectLst/>
                <a:latin typeface="Segoe UI Light" pitchFamily="34" charset="0"/>
                <a:ea typeface="+mn-ea"/>
                <a:cs typeface="+mn-cs"/>
              </a:rPr>
              <a:t>60 distributions on storage</a:t>
            </a:r>
          </a:p>
          <a:p>
            <a:pPr marL="171450" indent="-171450">
              <a:buFont typeface="Arial" panose="020B0604020202020204" pitchFamily="34" charset="0"/>
              <a:buChar char="•"/>
            </a:pPr>
            <a:r>
              <a:rPr lang="en-US" sz="1200" kern="1200" dirty="0">
                <a:solidFill>
                  <a:schemeClr val="tx1"/>
                </a:solidFill>
                <a:effectLst/>
                <a:latin typeface="Segoe UI Light" pitchFamily="34" charset="0"/>
                <a:ea typeface="+mn-ea"/>
                <a:cs typeface="+mn-cs"/>
              </a:rPr>
              <a:t>Each </a:t>
            </a:r>
            <a:r>
              <a:rPr lang="en-US" sz="1200" b="1" kern="1200" dirty="0">
                <a:solidFill>
                  <a:schemeClr val="tx1"/>
                </a:solidFill>
                <a:effectLst/>
                <a:latin typeface="Segoe UI Light" pitchFamily="34" charset="0"/>
                <a:ea typeface="+mn-ea"/>
                <a:cs typeface="+mn-cs"/>
              </a:rPr>
              <a:t>compute node </a:t>
            </a:r>
            <a:r>
              <a:rPr lang="en-US" sz="1200" kern="1200" dirty="0">
                <a:solidFill>
                  <a:schemeClr val="tx1"/>
                </a:solidFill>
                <a:effectLst/>
                <a:latin typeface="Segoe UI Light" pitchFamily="34" charset="0"/>
                <a:ea typeface="+mn-ea"/>
                <a:cs typeface="+mn-cs"/>
              </a:rPr>
              <a:t>is </a:t>
            </a:r>
            <a:r>
              <a:rPr lang="en-US" sz="1200" b="1" kern="1200" dirty="0">
                <a:solidFill>
                  <a:schemeClr val="tx1"/>
                </a:solidFill>
                <a:effectLst/>
                <a:latin typeface="Segoe UI Light" pitchFamily="34" charset="0"/>
                <a:ea typeface="+mn-ea"/>
                <a:cs typeface="+mn-cs"/>
              </a:rPr>
              <a:t>associated with a set of distributions</a:t>
            </a:r>
          </a:p>
          <a:p>
            <a:pPr marL="628650" lvl="1" indent="-171450">
              <a:buFont typeface="Arial" panose="020B0604020202020204" pitchFamily="34" charset="0"/>
              <a:buChar char="•"/>
            </a:pPr>
            <a:r>
              <a:rPr lang="en-US" sz="1200" kern="1200" dirty="0">
                <a:solidFill>
                  <a:schemeClr val="tx1"/>
                </a:solidFill>
                <a:effectLst/>
                <a:latin typeface="Segoe UI Light" pitchFamily="34" charset="0"/>
                <a:ea typeface="+mn-ea"/>
                <a:cs typeface="+mn-cs"/>
              </a:rPr>
              <a:t>1 Node would have all 60 distributions</a:t>
            </a:r>
          </a:p>
          <a:p>
            <a:pPr marL="628650" lvl="1" indent="-171450">
              <a:buFont typeface="Arial" panose="020B0604020202020204" pitchFamily="34" charset="0"/>
              <a:buChar char="•"/>
            </a:pPr>
            <a:r>
              <a:rPr lang="en-US" sz="1200" kern="1200" dirty="0">
                <a:solidFill>
                  <a:schemeClr val="tx1"/>
                </a:solidFill>
                <a:effectLst/>
                <a:latin typeface="Segoe UI Light" pitchFamily="34" charset="0"/>
                <a:ea typeface="+mn-ea"/>
                <a:cs typeface="+mn-cs"/>
              </a:rPr>
              <a:t>60 nodes would have 1 distribution each</a:t>
            </a:r>
          </a:p>
          <a:p>
            <a:pPr marL="628650" lvl="1" indent="-171450">
              <a:buFont typeface="Arial" panose="020B0604020202020204" pitchFamily="34" charset="0"/>
              <a:buChar char="•"/>
            </a:pPr>
            <a:r>
              <a:rPr lang="en-US" sz="1200" b="0" i="0" kern="1200" dirty="0">
                <a:solidFill>
                  <a:schemeClr val="tx1"/>
                </a:solidFill>
                <a:effectLst/>
                <a:latin typeface="Segoe UI Light" pitchFamily="34" charset="0"/>
                <a:ea typeface="+mn-ea"/>
                <a:cs typeface="+mn-cs"/>
              </a:rPr>
              <a:t>Each distribution is one database attached to a SQL Server in one of the nodes</a:t>
            </a:r>
            <a:endParaRPr lang="en-US" b="0"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171717"/>
                </a:solidFill>
                <a:effectLst/>
                <a:latin typeface="Segoe UI" panose="020B0502040204020203" pitchFamily="34" charset="0"/>
              </a:rPr>
              <a:t>More details on table data distribution on upcoming lessons.</a:t>
            </a:r>
          </a:p>
        </p:txBody>
      </p:sp>
      <p:sp>
        <p:nvSpPr>
          <p:cNvPr id="4" name="Slide Number Placeholder 3"/>
          <p:cNvSpPr>
            <a:spLocks noGrp="1"/>
          </p:cNvSpPr>
          <p:nvPr>
            <p:ph type="sldNum" sz="quarter" idx="5"/>
          </p:nvPr>
        </p:nvSpPr>
        <p:spPr/>
        <p:txBody>
          <a:bodyPr/>
          <a:lstStyle/>
          <a:p>
            <a:fld id="{34E3BBFA-A8E6-4536-8FB4-4AF29A422DDF}" type="slidenum">
              <a:rPr lang="en-US" smtClean="0"/>
              <a:t>10</a:t>
            </a:fld>
            <a:endParaRPr lang="en-US"/>
          </a:p>
        </p:txBody>
      </p:sp>
    </p:spTree>
    <p:extLst>
      <p:ext uri="{BB962C8B-B14F-4D97-AF65-F5344CB8AC3E}">
        <p14:creationId xmlns:p14="http://schemas.microsoft.com/office/powerpoint/2010/main" val="28493856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a:solidFill>
                  <a:schemeClr val="tx1"/>
                </a:solidFill>
                <a:effectLst/>
                <a:latin typeface="Segoe UI Light" pitchFamily="34" charset="0"/>
                <a:ea typeface="+mn-ea"/>
                <a:cs typeface="+mn-cs"/>
              </a:rPr>
              <a:t>Compute Node VM hosting two key components of SQL DW.  </a:t>
            </a:r>
          </a:p>
          <a:p>
            <a:r>
              <a:rPr lang="en-US" sz="900" kern="1200" dirty="0">
                <a:solidFill>
                  <a:schemeClr val="tx1"/>
                </a:solidFill>
                <a:effectLst/>
                <a:latin typeface="Segoe UI Light" pitchFamily="34" charset="0"/>
                <a:ea typeface="+mn-ea"/>
                <a:cs typeface="+mn-cs"/>
              </a:rPr>
              <a:t>These two key SQL DB and DMS.  </a:t>
            </a:r>
          </a:p>
          <a:p>
            <a:r>
              <a:rPr lang="en-US" sz="900" kern="1200" dirty="0">
                <a:solidFill>
                  <a:schemeClr val="tx1"/>
                </a:solidFill>
                <a:effectLst/>
                <a:latin typeface="Segoe UI Light" pitchFamily="34" charset="0"/>
                <a:ea typeface="+mn-ea"/>
                <a:cs typeface="+mn-cs"/>
              </a:rPr>
              <a:t>DMS, stands for Data Movement Service</a:t>
            </a:r>
          </a:p>
          <a:p>
            <a:r>
              <a:rPr lang="en-US" sz="900" kern="1200" dirty="0">
                <a:solidFill>
                  <a:schemeClr val="tx1"/>
                </a:solidFill>
                <a:effectLst/>
                <a:latin typeface="Segoe UI Light" pitchFamily="34" charset="0"/>
                <a:ea typeface="+mn-ea"/>
                <a:cs typeface="+mn-cs"/>
              </a:rPr>
              <a:t>cover more later on why move data</a:t>
            </a:r>
          </a:p>
          <a:p>
            <a:r>
              <a:rPr lang="en-US" sz="900" kern="1200" dirty="0">
                <a:solidFill>
                  <a:schemeClr val="tx1"/>
                </a:solidFill>
                <a:effectLst/>
                <a:latin typeface="Segoe UI Light" pitchFamily="34" charset="0"/>
                <a:ea typeface="+mn-ea"/>
                <a:cs typeface="+mn-cs"/>
              </a:rPr>
              <a:t>SQL DB crunching the data and DMS moving </a:t>
            </a:r>
          </a:p>
          <a:p>
            <a:r>
              <a:rPr lang="en-US" sz="900" kern="1200" dirty="0">
                <a:solidFill>
                  <a:schemeClr val="tx1"/>
                </a:solidFill>
                <a:effectLst/>
                <a:latin typeface="Segoe UI Light" pitchFamily="34" charset="0"/>
                <a:ea typeface="+mn-ea"/>
                <a:cs typeface="+mn-cs"/>
              </a:rPr>
              <a:t>Third component to SQL DW, the Engine.  </a:t>
            </a:r>
          </a:p>
          <a:p>
            <a:r>
              <a:rPr lang="en-US" sz="900" kern="1200" dirty="0">
                <a:solidFill>
                  <a:schemeClr val="tx1"/>
                </a:solidFill>
                <a:effectLst/>
                <a:latin typeface="Segoe UI Light" pitchFamily="34" charset="0"/>
                <a:ea typeface="+mn-ea"/>
                <a:cs typeface="+mn-cs"/>
              </a:rPr>
              <a:t>primary function is to optimize and manage incoming work.  </a:t>
            </a:r>
          </a:p>
          <a:p>
            <a:r>
              <a:rPr lang="en-US" sz="900" kern="1200" dirty="0">
                <a:solidFill>
                  <a:schemeClr val="tx1"/>
                </a:solidFill>
                <a:effectLst/>
                <a:latin typeface="Segoe UI Light" pitchFamily="34" charset="0"/>
                <a:ea typeface="+mn-ea"/>
                <a:cs typeface="+mn-cs"/>
              </a:rPr>
              <a:t>Engine parses and creates query plans.</a:t>
            </a:r>
          </a:p>
          <a:p>
            <a:r>
              <a:rPr lang="en-US" sz="900" kern="1200" dirty="0">
                <a:solidFill>
                  <a:schemeClr val="tx1"/>
                </a:solidFill>
                <a:effectLst/>
                <a:latin typeface="Segoe UI Light" pitchFamily="34" charset="0"/>
                <a:ea typeface="+mn-ea"/>
                <a:cs typeface="+mn-cs"/>
              </a:rPr>
              <a:t>Compute node has several SQL databases.  </a:t>
            </a:r>
          </a:p>
          <a:p>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MPP</a:t>
            </a:r>
          </a:p>
          <a:p>
            <a:r>
              <a:rPr lang="en-US" sz="900" kern="1200" dirty="0">
                <a:solidFill>
                  <a:schemeClr val="tx1"/>
                </a:solidFill>
                <a:effectLst/>
                <a:latin typeface="Segoe UI Light" pitchFamily="34" charset="0"/>
                <a:ea typeface="+mn-ea"/>
                <a:cs typeface="+mn-cs"/>
              </a:rPr>
              <a:t>Data is distributed into 60 distributions on storage</a:t>
            </a:r>
          </a:p>
          <a:p>
            <a:r>
              <a:rPr lang="en-US" sz="900" kern="1200" dirty="0">
                <a:solidFill>
                  <a:schemeClr val="tx1"/>
                </a:solidFill>
                <a:effectLst/>
                <a:latin typeface="Segoe UI Light" pitchFamily="34" charset="0"/>
                <a:ea typeface="+mn-ea"/>
                <a:cs typeface="+mn-cs"/>
              </a:rPr>
              <a:t>Each compute node is associated with a set of distributions</a:t>
            </a:r>
          </a:p>
          <a:p>
            <a:r>
              <a:rPr lang="en-US" sz="900" kern="1200" dirty="0">
                <a:solidFill>
                  <a:schemeClr val="tx1"/>
                </a:solidFill>
                <a:effectLst/>
                <a:latin typeface="Segoe UI Light" pitchFamily="34" charset="0"/>
                <a:ea typeface="+mn-ea"/>
                <a:cs typeface="+mn-cs"/>
              </a:rPr>
              <a:t>	1 Node would have all 60 distributions</a:t>
            </a:r>
          </a:p>
          <a:p>
            <a:r>
              <a:rPr lang="en-US" sz="900" kern="1200" dirty="0">
                <a:solidFill>
                  <a:schemeClr val="tx1"/>
                </a:solidFill>
                <a:effectLst/>
                <a:latin typeface="Segoe UI Light" pitchFamily="34" charset="0"/>
                <a:ea typeface="+mn-ea"/>
                <a:cs typeface="+mn-cs"/>
              </a:rPr>
              <a:t>	60 nodes would have 1 distribution each</a:t>
            </a:r>
          </a:p>
          <a:p>
            <a:r>
              <a:rPr lang="en-US" sz="900" kern="1200" dirty="0">
                <a:solidFill>
                  <a:schemeClr val="tx1"/>
                </a:solidFill>
                <a:effectLst/>
                <a:latin typeface="Segoe UI Light"/>
                <a:cs typeface="Segoe UI Light"/>
              </a:rPr>
              <a:t>This example is DW2500, each compute node is hosting 12 </a:t>
            </a:r>
            <a:r>
              <a:rPr lang="en-US" sz="900" dirty="0">
                <a:latin typeface="Segoe UI Light"/>
                <a:cs typeface="Segoe UI Light"/>
              </a:rPr>
              <a:t>distributions</a:t>
            </a:r>
            <a:r>
              <a:rPr lang="en-US" sz="900" kern="1200" dirty="0">
                <a:solidFill>
                  <a:schemeClr val="tx1"/>
                </a:solidFill>
                <a:effectLst/>
                <a:latin typeface="Segoe UI Light"/>
                <a:cs typeface="Segoe UI Light"/>
              </a:rPr>
              <a:t>.</a:t>
            </a:r>
          </a:p>
          <a:p>
            <a:r>
              <a:rPr lang="en-US" sz="900" kern="1200" dirty="0">
                <a:solidFill>
                  <a:schemeClr val="tx1"/>
                </a:solidFill>
                <a:effectLst/>
                <a:latin typeface="Segoe UI Light" pitchFamily="34" charset="0"/>
                <a:ea typeface="+mn-ea"/>
                <a:cs typeface="+mn-cs"/>
              </a:rPr>
              <a:t>Let’s say we want to take this DW2500 and scale it up to a DW5000</a:t>
            </a:r>
          </a:p>
          <a:p>
            <a:r>
              <a:rPr lang="en-US" sz="900" kern="1200" dirty="0">
                <a:solidFill>
                  <a:schemeClr val="tx1"/>
                </a:solidFill>
                <a:effectLst/>
                <a:latin typeface="Segoe UI Light" pitchFamily="34" charset="0"/>
                <a:ea typeface="+mn-ea"/>
                <a:cs typeface="+mn-cs"/>
              </a:rPr>
              <a:t>What happens behind the scenes?  </a:t>
            </a:r>
          </a:p>
          <a:p>
            <a:r>
              <a:rPr lang="en-US" sz="900" kern="1200" dirty="0">
                <a:solidFill>
                  <a:schemeClr val="tx1"/>
                </a:solidFill>
                <a:effectLst/>
                <a:latin typeface="Segoe UI Light"/>
                <a:cs typeface="Segoe UI Light"/>
              </a:rPr>
              <a:t>(1) take all of the SQL Databases down, </a:t>
            </a:r>
            <a:endParaRPr lang="en-US" sz="900" dirty="0">
              <a:latin typeface="Segoe UI Light"/>
              <a:cs typeface="Segoe UI Light"/>
            </a:endParaRPr>
          </a:p>
          <a:p>
            <a:r>
              <a:rPr lang="en-US" sz="900" kern="1200" dirty="0">
                <a:solidFill>
                  <a:schemeClr val="tx1"/>
                </a:solidFill>
                <a:effectLst/>
                <a:latin typeface="Segoe UI Light"/>
                <a:cs typeface="Segoe UI Light"/>
              </a:rPr>
              <a:t>(2) add 5 more compute nodes</a:t>
            </a:r>
            <a:r>
              <a:rPr lang="en-US" sz="900" dirty="0">
                <a:latin typeface="Segoe UI Light"/>
                <a:cs typeface="Segoe UI Light"/>
              </a:rPr>
              <a:t> </a:t>
            </a:r>
            <a:endParaRPr lang="en-US" dirty="0">
              <a:ea typeface="+mn-ea"/>
              <a:cs typeface="+mn-cs"/>
            </a:endParaRPr>
          </a:p>
          <a:p>
            <a:r>
              <a:rPr lang="en-US" sz="900" kern="1200" dirty="0">
                <a:solidFill>
                  <a:schemeClr val="tx1"/>
                </a:solidFill>
                <a:effectLst/>
                <a:latin typeface="Segoe UI Light" pitchFamily="34" charset="0"/>
                <a:ea typeface="+mn-ea"/>
                <a:cs typeface="+mn-cs"/>
              </a:rPr>
              <a:t>(3) start up the SQL DB databases again.  </a:t>
            </a:r>
          </a:p>
          <a:p>
            <a:r>
              <a:rPr lang="en-US" sz="900" kern="1200" dirty="0">
                <a:solidFill>
                  <a:schemeClr val="tx1"/>
                </a:solidFill>
                <a:effectLst/>
                <a:latin typeface="Segoe UI Light" pitchFamily="34" charset="0"/>
                <a:ea typeface="+mn-ea"/>
                <a:cs typeface="+mn-cs"/>
              </a:rPr>
              <a:t>some of the databases are on different compute nodes </a:t>
            </a:r>
          </a:p>
          <a:p>
            <a:r>
              <a:rPr lang="en-US" sz="900" kern="1200" dirty="0">
                <a:solidFill>
                  <a:schemeClr val="tx1"/>
                </a:solidFill>
                <a:effectLst/>
                <a:latin typeface="Segoe UI Light" pitchFamily="34" charset="0"/>
                <a:ea typeface="+mn-ea"/>
                <a:cs typeface="+mn-cs"/>
              </a:rPr>
              <a:t>6 distributions per node rather than 12</a:t>
            </a:r>
          </a:p>
          <a:p>
            <a:r>
              <a:rPr lang="en-US" sz="900" kern="1200" dirty="0">
                <a:solidFill>
                  <a:schemeClr val="tx1"/>
                </a:solidFill>
                <a:effectLst/>
                <a:latin typeface="Segoe UI Light" pitchFamily="34" charset="0"/>
                <a:ea typeface="+mn-ea"/>
                <a:cs typeface="+mn-cs"/>
              </a:rPr>
              <a:t>Each Node has half the work now</a:t>
            </a:r>
          </a:p>
          <a:p>
            <a:endParaRPr lang="en-US" sz="900" kern="1200" baseline="0" dirty="0">
              <a:solidFill>
                <a:schemeClr val="tx1"/>
              </a:solidFill>
              <a:effectLst/>
              <a:latin typeface="Segoe UI Light" pitchFamily="34" charset="0"/>
              <a:ea typeface="+mn-ea"/>
              <a:cs typeface="+mn-cs"/>
            </a:endParaRPr>
          </a:p>
          <a:p>
            <a:r>
              <a:rPr lang="en-US" sz="900" kern="1200" baseline="0" dirty="0">
                <a:solidFill>
                  <a:schemeClr val="tx1"/>
                </a:solidFill>
                <a:effectLst/>
                <a:latin typeface="Segoe UI Light" pitchFamily="34" charset="0"/>
                <a:ea typeface="+mn-ea"/>
                <a:cs typeface="+mn-cs"/>
              </a:rPr>
              <a:t>More info: </a:t>
            </a:r>
            <a:r>
              <a:rPr lang="en-US" dirty="0"/>
              <a:t>https://docs.microsoft.com/en-us/azure/synapse-analytics/sql-data-warehouse/massively-parallel-processing-mpp-architecture</a:t>
            </a:r>
          </a:p>
          <a:p>
            <a:endParaRPr lang="en-US" sz="900" kern="1200" baseline="0" dirty="0">
              <a:solidFill>
                <a:schemeClr val="tx1"/>
              </a:solidFill>
              <a:effectLst/>
              <a:latin typeface="Segoe UI Light" pitchFamily="34" charset="0"/>
              <a:ea typeface="+mn-ea"/>
              <a:cs typeface="+mn-cs"/>
            </a:endParaRPr>
          </a:p>
          <a:p>
            <a:r>
              <a:rPr lang="en-US" sz="900" kern="1200" baseline="0" dirty="0">
                <a:solidFill>
                  <a:schemeClr val="tx1"/>
                </a:solidFill>
                <a:effectLst/>
                <a:latin typeface="Segoe UI Light" pitchFamily="34" charset="0"/>
                <a:ea typeface="+mn-ea"/>
                <a:cs typeface="+mn-cs"/>
              </a:rPr>
              <a:t>DMS is the legacy service used to move data within the SQL Pool, it is being replaced with a </a:t>
            </a:r>
            <a:r>
              <a:rPr kumimoji="0" lang="en-US" sz="900" b="0" i="0" u="none" strike="noStrike" kern="1200" cap="none" spc="0" normalizeH="0" baseline="0" noProof="0" dirty="0">
                <a:ln>
                  <a:noFill/>
                </a:ln>
                <a:solidFill>
                  <a:srgbClr val="000000"/>
                </a:solidFill>
                <a:effectLst/>
                <a:uLnTx/>
                <a:uFillTx/>
                <a:latin typeface="Segoe UI Light" panose="020B0502040204020203" pitchFamily="34" charset="0"/>
                <a:ea typeface="+mn-ea"/>
                <a:cs typeface="Segoe UI Light" panose="020B0502040204020203" pitchFamily="34" charset="0"/>
              </a:rPr>
              <a:t>a direct SQL – SQL movement process, that eliminates the Buffering used in DMS. This is significantly more streamlined compared to DMS. </a:t>
            </a:r>
          </a:p>
          <a:p>
            <a:pPr marL="0" marR="0" lvl="0" indent="0" algn="l" defTabSz="914225"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900" b="0" i="0" u="none" strike="noStrike" kern="1200" cap="none" spc="0" normalizeH="0" baseline="0" noProof="0" dirty="0">
                <a:ln>
                  <a:noFill/>
                </a:ln>
                <a:solidFill>
                  <a:srgbClr val="000000"/>
                </a:solidFill>
                <a:effectLst/>
                <a:uLnTx/>
                <a:uFillTx/>
                <a:latin typeface="Segoe UI Light" panose="020B0502040204020203" pitchFamily="34" charset="0"/>
                <a:ea typeface="+mn-ea"/>
                <a:cs typeface="Segoe UI Light" panose="020B0502040204020203" pitchFamily="34" charset="0"/>
              </a:rPr>
              <a:t>DMS is still used for certain moves, and for </a:t>
            </a:r>
            <a:r>
              <a:rPr kumimoji="0" lang="en-US" sz="900" b="0" i="0" u="none" strike="noStrike" kern="1200" cap="none" spc="0" normalizeH="0" baseline="0" noProof="0" dirty="0" err="1">
                <a:ln>
                  <a:noFill/>
                </a:ln>
                <a:solidFill>
                  <a:srgbClr val="000000"/>
                </a:solidFill>
                <a:effectLst/>
                <a:uLnTx/>
                <a:uFillTx/>
                <a:latin typeface="Segoe UI Light" panose="020B0502040204020203" pitchFamily="34" charset="0"/>
                <a:ea typeface="+mn-ea"/>
                <a:cs typeface="Segoe UI Light" panose="020B0502040204020203" pitchFamily="34" charset="0"/>
              </a:rPr>
              <a:t>PolyBase</a:t>
            </a:r>
            <a:r>
              <a:rPr kumimoji="0" lang="en-US" sz="900" b="0" i="0" u="none" strike="noStrike" kern="1200" cap="none" spc="0" normalizeH="0" baseline="0" noProof="0" dirty="0">
                <a:ln>
                  <a:noFill/>
                </a:ln>
                <a:solidFill>
                  <a:srgbClr val="000000"/>
                </a:solidFill>
                <a:effectLst/>
                <a:uLnTx/>
                <a:uFillTx/>
                <a:latin typeface="Segoe UI Light" panose="020B0502040204020203" pitchFamily="34" charset="0"/>
                <a:ea typeface="+mn-ea"/>
                <a:cs typeface="Segoe UI Light" panose="020B0502040204020203" pitchFamily="34" charset="0"/>
              </a:rPr>
              <a:t> for external connections.</a:t>
            </a:r>
            <a:endParaRPr lang="en-US" sz="900" kern="1200" baseline="0" dirty="0">
              <a:solidFill>
                <a:schemeClr val="tx1"/>
              </a:solidFill>
              <a:effectLst/>
              <a:latin typeface="Segoe UI Light" pitchFamily="34" charset="0"/>
              <a:ea typeface="+mn-ea"/>
              <a:cs typeface="+mn-cs"/>
            </a:endParaRPr>
          </a:p>
          <a:p>
            <a:endParaRPr lang="en-US" baseline="0" dirty="0"/>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7EC2E71-BC3B-49B8-B2BF-93DCC9B91A9A}" type="datetime1">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5/20/2023</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a:t>
            </a:fld>
            <a:endParaRPr kumimoji="0" lang="en-US" sz="1800" b="0" i="0" u="none" strike="noStrike" kern="0" cap="none" spc="0" normalizeH="0" baseline="0" noProof="0" dirty="0">
              <a:ln>
                <a:noFill/>
              </a:ln>
              <a:solidFill>
                <a:sysClr val="windowText" lastClr="000000"/>
              </a:solidFill>
              <a:effectLst/>
              <a:uLnTx/>
              <a:uFillTx/>
            </a:endParaRPr>
          </a:p>
        </p:txBody>
      </p:sp>
      <p:sp>
        <p:nvSpPr>
          <p:cNvPr id="10" name="Footer Placeholder 9"/>
          <p:cNvSpPr>
            <a:spLocks noGrp="1"/>
          </p:cNvSpPr>
          <p:nvPr>
            <p:ph type="ftr" sz="quarter" idx="14"/>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41920612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171717"/>
                </a:solidFill>
                <a:effectLst/>
                <a:latin typeface="Segoe UI" panose="020B0502040204020203" pitchFamily="34" charset="0"/>
              </a:rPr>
              <a:t>Finding the right size of data warehouse units</a:t>
            </a:r>
          </a:p>
          <a:p>
            <a:pPr algn="l"/>
            <a:r>
              <a:rPr lang="en-US" b="0" i="0" dirty="0">
                <a:solidFill>
                  <a:srgbClr val="171717"/>
                </a:solidFill>
                <a:effectLst/>
                <a:latin typeface="Segoe UI" panose="020B0502040204020203" pitchFamily="34" charset="0"/>
              </a:rPr>
              <a:t>To see the performance benefits of scaling out, especially for larger data warehouse units, you want to use at least a 1-TB data set. To find the best number of data warehouse units for your SQL pool, try scaling up and down. Run a few queries with different numbers of data warehouse units after loading your data. Since scaling is quick, you can try various performance levels in an hour or less.</a:t>
            </a:r>
          </a:p>
          <a:p>
            <a:pPr algn="l"/>
            <a:r>
              <a:rPr lang="en-US" b="0" i="0" dirty="0">
                <a:solidFill>
                  <a:srgbClr val="171717"/>
                </a:solidFill>
                <a:effectLst/>
                <a:latin typeface="Segoe UI" panose="020B0502040204020203" pitchFamily="34" charset="0"/>
              </a:rPr>
              <a:t>Recommendations for finding the best number of data warehouse units:</a:t>
            </a:r>
          </a:p>
          <a:p>
            <a:pPr marL="171450" indent="-171450" algn="l">
              <a:buFont typeface="Arial" panose="020B0604020202020204" pitchFamily="34" charset="0"/>
              <a:buChar char="•"/>
            </a:pPr>
            <a:r>
              <a:rPr lang="en-US" b="0" i="0" dirty="0">
                <a:solidFill>
                  <a:srgbClr val="171717"/>
                </a:solidFill>
                <a:effectLst/>
                <a:latin typeface="Segoe UI" panose="020B0502040204020203" pitchFamily="34" charset="0"/>
              </a:rPr>
              <a:t>For a SQL pool in development, begin by selecting a smaller number of data warehouse units. A good starting point is DW400c or DW200c.</a:t>
            </a:r>
          </a:p>
          <a:p>
            <a:pPr marL="171450" indent="-171450" algn="l">
              <a:buFont typeface="Arial" panose="020B0604020202020204" pitchFamily="34" charset="0"/>
              <a:buChar char="•"/>
            </a:pPr>
            <a:r>
              <a:rPr lang="en-US" b="0" i="0" dirty="0">
                <a:solidFill>
                  <a:srgbClr val="171717"/>
                </a:solidFill>
                <a:effectLst/>
                <a:latin typeface="Segoe UI" panose="020B0502040204020203" pitchFamily="34" charset="0"/>
              </a:rPr>
              <a:t>Monitor your application performance, observing the number of data warehouse units selected compared to the performance you observe.</a:t>
            </a:r>
          </a:p>
          <a:p>
            <a:pPr marL="171450" indent="-171450" algn="l">
              <a:buFont typeface="Arial" panose="020B0604020202020204" pitchFamily="34" charset="0"/>
              <a:buChar char="•"/>
            </a:pPr>
            <a:r>
              <a:rPr lang="en-US" b="0" i="0" dirty="0">
                <a:solidFill>
                  <a:srgbClr val="171717"/>
                </a:solidFill>
                <a:effectLst/>
                <a:latin typeface="Segoe UI" panose="020B0502040204020203" pitchFamily="34" charset="0"/>
              </a:rPr>
              <a:t>Assume a linear scale and determine how much you need to increase or decrease the data warehouse units.</a:t>
            </a:r>
          </a:p>
          <a:p>
            <a:pPr marL="171450" indent="-171450" algn="l">
              <a:buFont typeface="Arial" panose="020B0604020202020204" pitchFamily="34" charset="0"/>
              <a:buChar char="•"/>
            </a:pPr>
            <a:r>
              <a:rPr lang="en-US" b="0" i="0" dirty="0">
                <a:solidFill>
                  <a:srgbClr val="171717"/>
                </a:solidFill>
                <a:effectLst/>
                <a:latin typeface="Segoe UI" panose="020B0502040204020203" pitchFamily="34" charset="0"/>
              </a:rPr>
              <a:t>Continue making adjustments until you reach an optimum performance level for your business requirements.</a:t>
            </a:r>
          </a:p>
          <a:p>
            <a:endParaRPr lang="en-US" dirty="0"/>
          </a:p>
          <a:p>
            <a:endParaRPr lang="en-US" dirty="0"/>
          </a:p>
          <a:p>
            <a:pPr algn="l"/>
            <a:r>
              <a:rPr lang="en-US" b="1" i="0" dirty="0">
                <a:solidFill>
                  <a:srgbClr val="171717"/>
                </a:solidFill>
                <a:effectLst/>
                <a:latin typeface="Segoe UI" panose="020B0502040204020203" pitchFamily="34" charset="0"/>
              </a:rPr>
              <a:t>When to scale out</a:t>
            </a:r>
          </a:p>
          <a:p>
            <a:pPr algn="l"/>
            <a:r>
              <a:rPr lang="en-US" b="0" i="0" dirty="0">
                <a:solidFill>
                  <a:srgbClr val="171717"/>
                </a:solidFill>
                <a:effectLst/>
                <a:latin typeface="Segoe UI" panose="020B0502040204020203" pitchFamily="34" charset="0"/>
              </a:rPr>
              <a:t>Scaling out data warehouse units impacts these aspects of performance:</a:t>
            </a:r>
          </a:p>
          <a:p>
            <a:pPr marL="171450" indent="-171450" algn="l">
              <a:buFont typeface="Arial" panose="020B0604020202020204" pitchFamily="34" charset="0"/>
              <a:buChar char="•"/>
            </a:pPr>
            <a:r>
              <a:rPr lang="en-US" b="0" i="0" dirty="0">
                <a:solidFill>
                  <a:srgbClr val="171717"/>
                </a:solidFill>
                <a:effectLst/>
                <a:latin typeface="Segoe UI" panose="020B0502040204020203" pitchFamily="34" charset="0"/>
              </a:rPr>
              <a:t>Linearly improves performance of the system for scans, aggregations, and CTAS statements.</a:t>
            </a:r>
          </a:p>
          <a:p>
            <a:pPr marL="171450" indent="-171450" algn="l">
              <a:buFont typeface="Arial" panose="020B0604020202020204" pitchFamily="34" charset="0"/>
              <a:buChar char="•"/>
            </a:pPr>
            <a:r>
              <a:rPr lang="en-US" b="0" i="0" dirty="0">
                <a:solidFill>
                  <a:srgbClr val="171717"/>
                </a:solidFill>
                <a:effectLst/>
                <a:latin typeface="Segoe UI" panose="020B0502040204020203" pitchFamily="34" charset="0"/>
              </a:rPr>
              <a:t>Increases the number of readers and writers for loading data.</a:t>
            </a:r>
          </a:p>
          <a:p>
            <a:pPr marL="171450" indent="-171450" algn="l">
              <a:buFont typeface="Arial" panose="020B0604020202020204" pitchFamily="34" charset="0"/>
              <a:buChar char="•"/>
            </a:pPr>
            <a:r>
              <a:rPr lang="en-US" b="0" i="0" dirty="0">
                <a:solidFill>
                  <a:srgbClr val="171717"/>
                </a:solidFill>
                <a:effectLst/>
                <a:latin typeface="Segoe UI" panose="020B0502040204020203" pitchFamily="34" charset="0"/>
              </a:rPr>
              <a:t>Maximum number of concurrent queries and concurrency slots.</a:t>
            </a:r>
          </a:p>
          <a:p>
            <a:pPr algn="l"/>
            <a:r>
              <a:rPr lang="en-US" b="0" i="0" dirty="0">
                <a:solidFill>
                  <a:srgbClr val="171717"/>
                </a:solidFill>
                <a:effectLst/>
                <a:latin typeface="Segoe UI" panose="020B0502040204020203" pitchFamily="34" charset="0"/>
              </a:rPr>
              <a:t>Recommendations for when to scale out data warehouse units:</a:t>
            </a:r>
          </a:p>
          <a:p>
            <a:pPr marL="171450" indent="-171450" algn="l">
              <a:buFont typeface="Arial" panose="020B0604020202020204" pitchFamily="34" charset="0"/>
              <a:buChar char="•"/>
            </a:pPr>
            <a:r>
              <a:rPr lang="en-US" b="0" i="0" dirty="0">
                <a:solidFill>
                  <a:srgbClr val="171717"/>
                </a:solidFill>
                <a:effectLst/>
                <a:latin typeface="Segoe UI" panose="020B0502040204020203" pitchFamily="34" charset="0"/>
              </a:rPr>
              <a:t>Before you perform a heavy data loading or transformation operation, scale out to make the data available more quickly.</a:t>
            </a:r>
          </a:p>
          <a:p>
            <a:pPr marL="171450" indent="-171450" algn="l">
              <a:buFont typeface="Arial" panose="020B0604020202020204" pitchFamily="34" charset="0"/>
              <a:buChar char="•"/>
            </a:pPr>
            <a:r>
              <a:rPr lang="en-US" b="0" i="0" dirty="0">
                <a:solidFill>
                  <a:srgbClr val="171717"/>
                </a:solidFill>
                <a:effectLst/>
                <a:latin typeface="Segoe UI" panose="020B0502040204020203" pitchFamily="34" charset="0"/>
              </a:rPr>
              <a:t>During peak business hours, scale out to accommodate larger numbers of concurrent queries.</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0405CA6-A7A9-4E0F-8672-28CF28CC770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98265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a:solidFill>
                  <a:schemeClr val="tx1"/>
                </a:solidFill>
                <a:effectLst/>
                <a:latin typeface="Segoe UI Light" pitchFamily="34" charset="0"/>
                <a:ea typeface="+mn-ea"/>
                <a:cs typeface="+mn-cs"/>
              </a:rPr>
              <a:t>In this slide you need to be focus on the Control node and Compute node components.</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The animation explains how the storage is queried and data goes to the Cache to minimize the request latency.</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The first time you query data, the data goes from the Storage to the cache. The other request occurrences, the data will remain in the Cache.</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The cache is also used for the replicated tables. In the background the Replicated table is stored as a Round-robin Distributed table. When you scale or resume, the replicated table are not stored in the cache. The data will reside in the cache the first time it will be requested.</a:t>
            </a:r>
          </a:p>
          <a:p>
            <a:endParaRPr lang="en-US" sz="900" b="0" i="0" kern="1200" dirty="0">
              <a:solidFill>
                <a:schemeClr val="tx1"/>
              </a:solidFill>
              <a:effectLst/>
              <a:latin typeface="Segoe UI Light" pitchFamily="34" charset="0"/>
              <a:ea typeface="+mn-ea"/>
              <a:cs typeface="+mn-cs"/>
            </a:endParaRPr>
          </a:p>
          <a:p>
            <a:endParaRPr lang="en-US" sz="900" b="1" i="0" kern="1200" dirty="0">
              <a:solidFill>
                <a:schemeClr val="tx1"/>
              </a:solidFill>
              <a:effectLst/>
              <a:latin typeface="Segoe UI Light" pitchFamily="34" charset="0"/>
              <a:ea typeface="+mn-ea"/>
              <a:cs typeface="+mn-cs"/>
            </a:endParaRPr>
          </a:p>
          <a:p>
            <a:r>
              <a:rPr lang="en-US" sz="900" b="1" i="0" kern="1200" dirty="0">
                <a:solidFill>
                  <a:schemeClr val="tx1"/>
                </a:solidFill>
                <a:effectLst/>
                <a:latin typeface="Segoe UI Light" pitchFamily="34" charset="0"/>
                <a:ea typeface="+mn-ea"/>
                <a:cs typeface="+mn-cs"/>
              </a:rPr>
              <a:t>Non-Volatile Memory / Flash Memory hosting Cache and </a:t>
            </a:r>
            <a:r>
              <a:rPr lang="en-US" sz="900" b="1" i="0" kern="1200" dirty="0" err="1">
                <a:solidFill>
                  <a:schemeClr val="tx1"/>
                </a:solidFill>
                <a:effectLst/>
                <a:latin typeface="Segoe UI Light" pitchFamily="34" charset="0"/>
                <a:ea typeface="+mn-ea"/>
                <a:cs typeface="+mn-cs"/>
              </a:rPr>
              <a:t>tempdb</a:t>
            </a:r>
            <a:endParaRPr lang="en-US" sz="900" b="1"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NVM Express reduces </a:t>
            </a:r>
            <a:r>
              <a:rPr lang="en-US" sz="900" b="0" i="0" u="none" strike="noStrike" kern="1200" dirty="0">
                <a:solidFill>
                  <a:schemeClr val="tx1"/>
                </a:solidFill>
                <a:effectLst/>
                <a:latin typeface="Segoe UI Light" pitchFamily="34" charset="0"/>
                <a:ea typeface="+mn-ea"/>
                <a:cs typeface="+mn-cs"/>
              </a:rPr>
              <a:t>I/O </a:t>
            </a:r>
            <a:r>
              <a:rPr lang="en-US" sz="900" b="0" i="0" kern="1200" dirty="0">
                <a:solidFill>
                  <a:schemeClr val="tx1"/>
                </a:solidFill>
                <a:effectLst/>
                <a:latin typeface="Segoe UI Light" pitchFamily="34" charset="0"/>
                <a:ea typeface="+mn-ea"/>
                <a:cs typeface="+mn-cs"/>
              </a:rPr>
              <a:t>overhead and brings various performance improvements in comparison to previous logical-device interfaces, including multiple, long command queues, and reduced latency.</a:t>
            </a:r>
          </a:p>
          <a:p>
            <a:endParaRPr lang="en-US" sz="900" b="0" i="0" kern="1200" dirty="0">
              <a:solidFill>
                <a:schemeClr val="tx1"/>
              </a:solidFill>
              <a:effectLst/>
              <a:latin typeface="Segoe UI Light" pitchFamily="34" charset="0"/>
              <a:ea typeface="+mn-ea"/>
              <a:cs typeface="+mn-cs"/>
            </a:endParaRPr>
          </a:p>
          <a:p>
            <a:r>
              <a:rPr lang="en-GB" dirty="0"/>
              <a:t>Continue explaining the different layers by being focus on the </a:t>
            </a:r>
            <a:r>
              <a:rPr lang="en-GB" dirty="0" err="1"/>
              <a:t>NVMe</a:t>
            </a:r>
            <a:r>
              <a:rPr lang="en-GB" dirty="0"/>
              <a:t> SSD containing the cache and the </a:t>
            </a:r>
            <a:r>
              <a:rPr lang="en-GB" dirty="0" err="1"/>
              <a:t>Tempdb</a:t>
            </a:r>
            <a:r>
              <a:rPr lang="en-GB" dirty="0"/>
              <a:t>, </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5/20/2023 6:14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54556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a:solidFill>
                  <a:schemeClr val="tx1"/>
                </a:solidFill>
                <a:effectLst/>
                <a:latin typeface="Segoe UI Light" pitchFamily="34" charset="0"/>
                <a:ea typeface="+mn-ea"/>
                <a:cs typeface="+mn-cs"/>
              </a:rPr>
              <a:t>Explain very lightly the different types of tables in Synapse SQL pools</a:t>
            </a:r>
          </a:p>
          <a:p>
            <a:r>
              <a:rPr lang="en-US" sz="900" kern="1200" dirty="0">
                <a:solidFill>
                  <a:schemeClr val="tx1"/>
                </a:solidFill>
                <a:effectLst/>
                <a:latin typeface="Segoe UI Light" pitchFamily="34" charset="0"/>
                <a:ea typeface="+mn-ea"/>
                <a:cs typeface="+mn-cs"/>
              </a:rPr>
              <a:t>Don’t go deeper as all the Table geometry will be explain in Module 3</a:t>
            </a:r>
          </a:p>
          <a:p>
            <a:r>
              <a:rPr lang="en-US" sz="900" kern="1200" dirty="0">
                <a:solidFill>
                  <a:schemeClr val="tx1"/>
                </a:solidFill>
                <a:effectLst/>
                <a:latin typeface="Segoe UI Light" pitchFamily="34" charset="0"/>
                <a:ea typeface="+mn-ea"/>
                <a:cs typeface="+mn-cs"/>
              </a:rPr>
              <a:t>Just add some scenarios based on your Data warehousing experience.</a:t>
            </a:r>
          </a:p>
          <a:p>
            <a:endParaRPr lang="en-US" sz="900" kern="1200" dirty="0">
              <a:solidFill>
                <a:schemeClr val="tx1"/>
              </a:solidFill>
              <a:effectLst/>
              <a:latin typeface="Segoe UI Light" pitchFamily="34" charset="0"/>
              <a:ea typeface="+mn-ea"/>
              <a:cs typeface="+mn-cs"/>
            </a:endParaRPr>
          </a:p>
          <a:p>
            <a:endParaRPr lang="en-US" sz="1100" kern="1200" dirty="0">
              <a:solidFill>
                <a:schemeClr val="tx1"/>
              </a:solidFill>
              <a:effectLst/>
              <a:latin typeface="Calibri"/>
              <a:cs typeface="Calibri"/>
            </a:endParaRPr>
          </a:p>
          <a:p>
            <a:r>
              <a:rPr lang="en-US" sz="1100" dirty="0">
                <a:latin typeface="Calibri"/>
                <a:cs typeface="Calibri"/>
              </a:rPr>
              <a:t>Note that Table Design is covered in detail in Mod 3 "Designing for Performance" </a:t>
            </a:r>
            <a:endParaRPr lang="en-US" sz="1100" kern="1200" dirty="0">
              <a:solidFill>
                <a:schemeClr val="tx1"/>
              </a:solidFill>
              <a:effectLst/>
              <a:latin typeface="Calibri"/>
              <a:cs typeface="Calibri"/>
            </a:endParaRPr>
          </a:p>
          <a:p>
            <a:endParaRPr lang="en-US" sz="900" dirty="0">
              <a:latin typeface="Segoe UI Light" pitchFamily="34" charset="0"/>
              <a:cs typeface="Segoe UI Light" pitchFamily="34" charset="0"/>
            </a:endParaRPr>
          </a:p>
          <a:p>
            <a:endParaRPr lang="en-US" sz="900" dirty="0">
              <a:latin typeface="Segoe UI Light" pitchFamily="34" charset="0"/>
              <a:cs typeface="Segoe UI Light" pitchFamily="34" charset="0"/>
            </a:endParaRPr>
          </a:p>
        </p:txBody>
      </p:sp>
      <p:sp>
        <p:nvSpPr>
          <p:cNvPr id="4" name="Header Placeholder 3"/>
          <p:cNvSpPr>
            <a:spLocks noGrp="1"/>
          </p:cNvSpPr>
          <p:nvPr>
            <p:ph type="hdr" sz="quarter" idx="10"/>
          </p:nvPr>
        </p:nvSpPr>
        <p:spPr/>
        <p:txBody>
          <a:bodyPr/>
          <a:lstStyle/>
          <a:p>
            <a:endParaRPr lang="en-US">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5/20/2023 6:14 AM</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14</a:t>
            </a:fld>
            <a:endParaRPr lang="en-US">
              <a:solidFill>
                <a:prstClr val="black"/>
              </a:solidFill>
            </a:endParaRPr>
          </a:p>
        </p:txBody>
      </p:sp>
    </p:spTree>
    <p:extLst>
      <p:ext uri="{BB962C8B-B14F-4D97-AF65-F5344CB8AC3E}">
        <p14:creationId xmlns:p14="http://schemas.microsoft.com/office/powerpoint/2010/main" val="3934323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C87E0CF-87F6-4B58-B8B8-DCAB2DAAF3CA}"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Date Placeholder 2">
            <a:extLst>
              <a:ext uri="{FF2B5EF4-FFF2-40B4-BE49-F238E27FC236}">
                <a16:creationId xmlns:a16="http://schemas.microsoft.com/office/drawing/2014/main" id="{1215B0C0-E5D8-4E46-A54E-EA968C86FB78}"/>
              </a:ext>
            </a:extLst>
          </p:cNvPr>
          <p:cNvSpPr>
            <a:spLocks noGrp="1"/>
          </p:cNvSpPr>
          <p:nvPr>
            <p:ph type="dt" idx="1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50A064-0189-4F17-A351-AA3748785BA8}" type="datetime1">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5/20/2023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Slide Image Placeholder 7">
            <a:extLst>
              <a:ext uri="{FF2B5EF4-FFF2-40B4-BE49-F238E27FC236}">
                <a16:creationId xmlns:a16="http://schemas.microsoft.com/office/drawing/2014/main" id="{EE4402E8-2EA7-4193-9D00-7E2272B203D4}"/>
              </a:ext>
            </a:extLst>
          </p:cNvPr>
          <p:cNvSpPr>
            <a:spLocks noGrp="1" noRot="1" noChangeAspect="1"/>
          </p:cNvSpPr>
          <p:nvPr>
            <p:ph type="sldImg"/>
          </p:nvPr>
        </p:nvSpPr>
        <p:spPr/>
      </p:sp>
      <p:sp>
        <p:nvSpPr>
          <p:cNvPr id="9" name="Notes Placeholder 8">
            <a:extLst>
              <a:ext uri="{FF2B5EF4-FFF2-40B4-BE49-F238E27FC236}">
                <a16:creationId xmlns:a16="http://schemas.microsoft.com/office/drawing/2014/main" id="{FA351A47-ABCB-4338-85BD-CB2EA0A493E3}"/>
              </a:ext>
            </a:extLst>
          </p:cNvPr>
          <p:cNvSpPr>
            <a:spLocks noGrp="1"/>
          </p:cNvSpPr>
          <p:nvPr>
            <p:ph type="body" idx="1"/>
          </p:nvPr>
        </p:nvSpPr>
        <p:spPr>
          <a:xfrm>
            <a:off x="685800" y="4400550"/>
            <a:ext cx="5486400" cy="3600450"/>
          </a:xfrm>
          <a:prstGeom prst="rect">
            <a:avLst/>
          </a:prstGeom>
        </p:spPr>
        <p:txBody>
          <a:bodyPr/>
          <a:lstStyle/>
          <a:p>
            <a:endParaRPr lang="en-US"/>
          </a:p>
        </p:txBody>
      </p:sp>
      <p:sp>
        <p:nvSpPr>
          <p:cNvPr id="4" name="Header Placeholder 3">
            <a:extLst>
              <a:ext uri="{FF2B5EF4-FFF2-40B4-BE49-F238E27FC236}">
                <a16:creationId xmlns:a16="http://schemas.microsoft.com/office/drawing/2014/main" id="{2A98CFE3-9F8B-4B50-8CC9-ECDE547B8B73}"/>
              </a:ext>
            </a:extLst>
          </p:cNvPr>
          <p:cNvSpPr>
            <a:spLocks noGrp="1"/>
          </p:cNvSpPr>
          <p:nvPr>
            <p:ph type="hdr" sz="quarter" idx="16"/>
          </p:nvPr>
        </p:nvSpPr>
        <p:spPr>
          <a:xfrm>
            <a:off x="0" y="0"/>
            <a:ext cx="2971800" cy="458788"/>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[[HEADER]]</a:t>
            </a:r>
          </a:p>
        </p:txBody>
      </p:sp>
    </p:spTree>
    <p:extLst>
      <p:ext uri="{BB962C8B-B14F-4D97-AF65-F5344CB8AC3E}">
        <p14:creationId xmlns:p14="http://schemas.microsoft.com/office/powerpoint/2010/main" val="10906698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C87E0CF-87F6-4B58-B8B8-DCAB2DAAF3CA}"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Date Placeholder 2">
            <a:extLst>
              <a:ext uri="{FF2B5EF4-FFF2-40B4-BE49-F238E27FC236}">
                <a16:creationId xmlns:a16="http://schemas.microsoft.com/office/drawing/2014/main" id="{1215B0C0-E5D8-4E46-A54E-EA968C86FB78}"/>
              </a:ext>
            </a:extLst>
          </p:cNvPr>
          <p:cNvSpPr>
            <a:spLocks noGrp="1"/>
          </p:cNvSpPr>
          <p:nvPr>
            <p:ph type="dt" idx="1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50A064-0189-4F17-A351-AA3748785BA8}" type="datetime1">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5/20/2023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Slide Image Placeholder 7">
            <a:extLst>
              <a:ext uri="{FF2B5EF4-FFF2-40B4-BE49-F238E27FC236}">
                <a16:creationId xmlns:a16="http://schemas.microsoft.com/office/drawing/2014/main" id="{EE4402E8-2EA7-4193-9D00-7E2272B203D4}"/>
              </a:ext>
            </a:extLst>
          </p:cNvPr>
          <p:cNvSpPr>
            <a:spLocks noGrp="1" noRot="1" noChangeAspect="1"/>
          </p:cNvSpPr>
          <p:nvPr>
            <p:ph type="sldImg"/>
          </p:nvPr>
        </p:nvSpPr>
        <p:spPr/>
      </p:sp>
      <p:sp>
        <p:nvSpPr>
          <p:cNvPr id="9" name="Notes Placeholder 8">
            <a:extLst>
              <a:ext uri="{FF2B5EF4-FFF2-40B4-BE49-F238E27FC236}">
                <a16:creationId xmlns:a16="http://schemas.microsoft.com/office/drawing/2014/main" id="{FA351A47-ABCB-4338-85BD-CB2EA0A493E3}"/>
              </a:ext>
            </a:extLst>
          </p:cNvPr>
          <p:cNvSpPr>
            <a:spLocks noGrp="1"/>
          </p:cNvSpPr>
          <p:nvPr>
            <p:ph type="body" idx="1"/>
          </p:nvPr>
        </p:nvSpPr>
        <p:spPr>
          <a:xfrm>
            <a:off x="685800" y="4400550"/>
            <a:ext cx="5486400" cy="3600450"/>
          </a:xfrm>
          <a:prstGeom prst="rect">
            <a:avLst/>
          </a:prstGeom>
        </p:spPr>
        <p:txBody>
          <a:bodyPr/>
          <a:lstStyle/>
          <a:p>
            <a:endParaRPr lang="en-US"/>
          </a:p>
        </p:txBody>
      </p:sp>
      <p:sp>
        <p:nvSpPr>
          <p:cNvPr id="4" name="Header Placeholder 3">
            <a:extLst>
              <a:ext uri="{FF2B5EF4-FFF2-40B4-BE49-F238E27FC236}">
                <a16:creationId xmlns:a16="http://schemas.microsoft.com/office/drawing/2014/main" id="{2A98CFE3-9F8B-4B50-8CC9-ECDE547B8B73}"/>
              </a:ext>
            </a:extLst>
          </p:cNvPr>
          <p:cNvSpPr>
            <a:spLocks noGrp="1"/>
          </p:cNvSpPr>
          <p:nvPr>
            <p:ph type="hdr" sz="quarter" idx="16"/>
          </p:nvPr>
        </p:nvSpPr>
        <p:spPr>
          <a:xfrm>
            <a:off x="0" y="0"/>
            <a:ext cx="2971800" cy="458788"/>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[[HEADER]]</a:t>
            </a:r>
          </a:p>
        </p:txBody>
      </p:sp>
    </p:spTree>
    <p:extLst>
      <p:ext uri="{BB962C8B-B14F-4D97-AF65-F5344CB8AC3E}">
        <p14:creationId xmlns:p14="http://schemas.microsoft.com/office/powerpoint/2010/main" val="39348239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4D41FDD-8042-47BF-BC78-27CF63030A3D}" type="slidenum">
              <a:rPr kumimoji="0" lang="en-US" sz="1800" b="0" i="0" u="none" strike="noStrike" kern="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800" b="0" i="0" u="none" strike="noStrike" kern="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4700790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171717"/>
                </a:solidFill>
                <a:effectLst/>
                <a:latin typeface="Segoe UI" panose="020B0502040204020203" pitchFamily="34" charset="0"/>
              </a:rPr>
              <a:t>Let’s talk about each of these concepts individually</a:t>
            </a:r>
          </a:p>
        </p:txBody>
      </p:sp>
      <p:sp>
        <p:nvSpPr>
          <p:cNvPr id="4" name="Slide Number Placeholder 3"/>
          <p:cNvSpPr>
            <a:spLocks noGrp="1"/>
          </p:cNvSpPr>
          <p:nvPr>
            <p:ph type="sldNum" sz="quarter" idx="5"/>
          </p:nvPr>
        </p:nvSpPr>
        <p:spPr/>
        <p:txBody>
          <a:bodyPr/>
          <a:lstStyle/>
          <a:p>
            <a:fld id="{34E3BBFA-A8E6-4536-8FB4-4AF29A422DDF}" type="slidenum">
              <a:rPr lang="en-US" smtClean="0"/>
              <a:t>3</a:t>
            </a:fld>
            <a:endParaRPr lang="en-US"/>
          </a:p>
        </p:txBody>
      </p:sp>
    </p:spTree>
    <p:extLst>
      <p:ext uri="{BB962C8B-B14F-4D97-AF65-F5344CB8AC3E}">
        <p14:creationId xmlns:p14="http://schemas.microsoft.com/office/powerpoint/2010/main" val="25705070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114300" rtl="0" eaLnBrk="1" fontAlgn="auto" latinLnBrk="0" hangingPunct="1">
              <a:lnSpc>
                <a:spcPct val="100000"/>
              </a:lnSpc>
              <a:spcBef>
                <a:spcPts val="0"/>
              </a:spcBef>
              <a:spcAft>
                <a:spcPts val="600"/>
              </a:spcAft>
              <a:buClrTx/>
              <a:buSzPct val="90000"/>
              <a:buFont typeface="Wingdings" panose="05000000000000000000" pitchFamily="2" charset="2"/>
              <a:buChar char="à"/>
              <a:tabLst/>
              <a:defRPr/>
            </a:pPr>
            <a:r>
              <a:rPr lang="en-US" sz="1200" b="0" i="0" dirty="0">
                <a:gradFill>
                  <a:gsLst>
                    <a:gs pos="2917">
                      <a:schemeClr val="tx1"/>
                    </a:gs>
                    <a:gs pos="30000">
                      <a:schemeClr val="tx1"/>
                    </a:gs>
                  </a:gsLst>
                  <a:lin ang="5400000" scaled="0"/>
                </a:gradFill>
              </a:rPr>
              <a:t>With Synapse you get a complete/out-of-the-box solution </a:t>
            </a:r>
          </a:p>
          <a:p>
            <a:pPr marL="171450" marR="0" lvl="0" indent="-171450" algn="l" defTabSz="114300" rtl="0" eaLnBrk="1" fontAlgn="auto" latinLnBrk="0" hangingPunct="1">
              <a:lnSpc>
                <a:spcPct val="100000"/>
              </a:lnSpc>
              <a:spcBef>
                <a:spcPts val="0"/>
              </a:spcBef>
              <a:spcAft>
                <a:spcPts val="600"/>
              </a:spcAft>
              <a:buClrTx/>
              <a:buSzPct val="90000"/>
              <a:buFont typeface="Wingdings" panose="05000000000000000000" pitchFamily="2" charset="2"/>
              <a:buChar char="à"/>
              <a:tabLst/>
              <a:defRPr/>
            </a:pPr>
            <a:r>
              <a:rPr lang="en-US" sz="1200" b="0" i="0" dirty="0">
                <a:gradFill>
                  <a:gsLst>
                    <a:gs pos="2917">
                      <a:schemeClr val="tx1"/>
                    </a:gs>
                    <a:gs pos="30000">
                      <a:schemeClr val="tx1"/>
                    </a:gs>
                  </a:gsLst>
                  <a:lin ang="5400000" scaled="0"/>
                </a:gradFill>
                <a:sym typeface="Wingdings" panose="05000000000000000000" pitchFamily="2" charset="2"/>
              </a:rPr>
              <a:t>accelerates your time-to-insights and improves your business agility</a:t>
            </a:r>
          </a:p>
          <a:p>
            <a:pPr marL="171450" marR="0" lvl="0" indent="-171450" algn="l" defTabSz="114300" rtl="0" eaLnBrk="1" fontAlgn="auto" latinLnBrk="0" hangingPunct="1">
              <a:lnSpc>
                <a:spcPct val="100000"/>
              </a:lnSpc>
              <a:spcBef>
                <a:spcPts val="0"/>
              </a:spcBef>
              <a:spcAft>
                <a:spcPts val="600"/>
              </a:spcAft>
              <a:buClrTx/>
              <a:buSzPct val="90000"/>
              <a:buFont typeface="Wingdings" panose="05000000000000000000" pitchFamily="2" charset="2"/>
              <a:buChar char="à"/>
              <a:tabLst/>
              <a:defRPr/>
            </a:pPr>
            <a:r>
              <a:rPr lang="en-US" sz="1200" b="0" i="0" dirty="0">
                <a:gradFill>
                  <a:gsLst>
                    <a:gs pos="2917">
                      <a:schemeClr val="tx1"/>
                    </a:gs>
                    <a:gs pos="30000">
                      <a:schemeClr val="tx1"/>
                    </a:gs>
                  </a:gsLst>
                  <a:lin ang="5400000" scaled="0"/>
                </a:gradFill>
                <a:sym typeface="Wingdings" panose="05000000000000000000" pitchFamily="2" charset="2"/>
              </a:rPr>
              <a:t>Synapse = the only end-to-end platform that unifies data ingestion + big data analytics + data warehousing </a:t>
            </a:r>
            <a:r>
              <a:rPr lang="en-US" sz="1200" b="0" i="0" dirty="0">
                <a:gradFill>
                  <a:gsLst>
                    <a:gs pos="0">
                      <a:schemeClr val="tx1"/>
                    </a:gs>
                    <a:gs pos="83000">
                      <a:schemeClr val="tx1"/>
                    </a:gs>
                  </a:gsLst>
                  <a:lin ang="5400000" scaled="1"/>
                </a:gradFill>
                <a:effectLst/>
                <a:latin typeface="+mj-lt"/>
              </a:rPr>
              <a:t>—at cloud scale. </a:t>
            </a:r>
          </a:p>
          <a:p>
            <a:pPr marL="171450" marR="0" lvl="0" indent="-171450" algn="l" defTabSz="114300" rtl="0" eaLnBrk="1" fontAlgn="auto" latinLnBrk="0" hangingPunct="1">
              <a:lnSpc>
                <a:spcPct val="100000"/>
              </a:lnSpc>
              <a:spcBef>
                <a:spcPts val="0"/>
              </a:spcBef>
              <a:spcAft>
                <a:spcPts val="600"/>
              </a:spcAft>
              <a:buClrTx/>
              <a:buSzPct val="90000"/>
              <a:buFont typeface="Wingdings" panose="05000000000000000000" pitchFamily="2" charset="2"/>
              <a:buChar char="à"/>
              <a:tabLst/>
              <a:defRPr/>
            </a:pPr>
            <a:r>
              <a:rPr lang="en-US" sz="1200" dirty="0">
                <a:gradFill>
                  <a:gsLst>
                    <a:gs pos="0">
                      <a:schemeClr val="tx1"/>
                    </a:gs>
                    <a:gs pos="83000">
                      <a:schemeClr val="tx1"/>
                    </a:gs>
                  </a:gsLst>
                  <a:lin ang="5400000" scaled="1"/>
                </a:gradFill>
                <a:latin typeface="+mj-lt"/>
                <a:cs typeface="Calibri Light" panose="020F0302020204030204"/>
              </a:rPr>
              <a:t>simplifies the </a:t>
            </a:r>
            <a:r>
              <a:rPr lang="en-US" sz="1200" i="1" dirty="0">
                <a:gradFill>
                  <a:gsLst>
                    <a:gs pos="0">
                      <a:schemeClr val="tx1"/>
                    </a:gs>
                    <a:gs pos="83000">
                      <a:schemeClr val="tx1"/>
                    </a:gs>
                  </a:gsLst>
                  <a:lin ang="5400000" scaled="1"/>
                </a:gradFill>
                <a:latin typeface="+mj-lt"/>
                <a:cs typeface="Calibri Light" panose="020F0302020204030204"/>
              </a:rPr>
              <a:t>data chores: </a:t>
            </a:r>
            <a:r>
              <a:rPr lang="en-US" sz="1200" dirty="0">
                <a:gradFill>
                  <a:gsLst>
                    <a:gs pos="0">
                      <a:schemeClr val="tx1"/>
                    </a:gs>
                    <a:gs pos="83000">
                      <a:schemeClr val="tx1"/>
                    </a:gs>
                  </a:gsLst>
                  <a:lin ang="5400000" scaled="1"/>
                </a:gradFill>
                <a:latin typeface="+mj-lt"/>
                <a:cs typeface="Calibri Light" panose="020F0302020204030204"/>
              </a:rPr>
              <a:t>securing pipelines, assigning permissions to users for each service, building firewalls, etc.</a:t>
            </a:r>
          </a:p>
          <a:p>
            <a:pPr marL="0" marR="0" lvl="0" indent="0" algn="l" defTabSz="114300" rtl="0" eaLnBrk="1" fontAlgn="auto" latinLnBrk="0" hangingPunct="1">
              <a:lnSpc>
                <a:spcPct val="100000"/>
              </a:lnSpc>
              <a:spcBef>
                <a:spcPts val="0"/>
              </a:spcBef>
              <a:spcAft>
                <a:spcPts val="600"/>
              </a:spcAft>
              <a:buClrTx/>
              <a:buSzPct val="90000"/>
              <a:buFontTx/>
              <a:buNone/>
              <a:tabLst/>
              <a:defRPr/>
            </a:pPr>
            <a:r>
              <a:rPr lang="en-US" sz="1200" b="0" i="0" dirty="0">
                <a:gradFill>
                  <a:gsLst>
                    <a:gs pos="2917">
                      <a:schemeClr val="tx1"/>
                    </a:gs>
                    <a:gs pos="30000">
                      <a:schemeClr val="tx1"/>
                    </a:gs>
                  </a:gsLst>
                  <a:lin ang="5400000" scaled="0"/>
                </a:gradFill>
                <a:sym typeface="Wingdings" panose="05000000000000000000" pitchFamily="2" charset="2"/>
              </a:rPr>
              <a:t> It offers configuration options on a fully-managed infrastructure, so you can focus on what matters, not managing infra.</a:t>
            </a:r>
          </a:p>
          <a:p>
            <a:pPr marL="0" marR="0" lvl="0" indent="0" algn="l" defTabSz="114300" rtl="0" eaLnBrk="1" fontAlgn="auto" latinLnBrk="0" hangingPunct="1">
              <a:lnSpc>
                <a:spcPct val="100000"/>
              </a:lnSpc>
              <a:spcBef>
                <a:spcPts val="0"/>
              </a:spcBef>
              <a:spcAft>
                <a:spcPts val="600"/>
              </a:spcAft>
              <a:buClrTx/>
              <a:buSzPct val="90000"/>
              <a:buFont typeface="Arial" panose="020B0604020202020204" pitchFamily="34" charset="0"/>
              <a:buNone/>
              <a:tabLst/>
              <a:defRPr/>
            </a:pPr>
            <a:r>
              <a:rPr lang="en-US" sz="1200" b="0" i="0" dirty="0">
                <a:gradFill>
                  <a:gsLst>
                    <a:gs pos="0">
                      <a:schemeClr val="tx1"/>
                    </a:gs>
                    <a:gs pos="83000">
                      <a:schemeClr val="tx1"/>
                    </a:gs>
                  </a:gsLst>
                  <a:lin ang="5400000" scaled="1"/>
                </a:gradFill>
                <a:effectLst/>
                <a:latin typeface="+mj-lt"/>
                <a:sym typeface="Wingdings" panose="05000000000000000000" pitchFamily="2" charset="2"/>
              </a:rPr>
              <a:t> </a:t>
            </a:r>
            <a:r>
              <a:rPr lang="en-US" sz="1200" b="0" i="0" dirty="0">
                <a:gradFill>
                  <a:gsLst>
                    <a:gs pos="0">
                      <a:schemeClr val="tx1"/>
                    </a:gs>
                    <a:gs pos="83000">
                      <a:schemeClr val="tx1"/>
                    </a:gs>
                  </a:gsLst>
                  <a:lin ang="5400000" scaled="1"/>
                </a:gradFill>
                <a:effectLst/>
                <a:latin typeface="+mj-lt"/>
              </a:rPr>
              <a:t>Instead of stitching a multitude of services together or creating a siloed point solution for just 1 of these 3 areas…</a:t>
            </a:r>
          </a:p>
          <a:p>
            <a:pPr marL="171450" marR="0" lvl="0" indent="-171450" algn="l" defTabSz="114300" rtl="0" eaLnBrk="1" fontAlgn="auto" latinLnBrk="0" hangingPunct="1">
              <a:lnSpc>
                <a:spcPct val="100000"/>
              </a:lnSpc>
              <a:spcBef>
                <a:spcPts val="0"/>
              </a:spcBef>
              <a:spcAft>
                <a:spcPts val="600"/>
              </a:spcAft>
              <a:buClrTx/>
              <a:buSzPct val="90000"/>
              <a:buFont typeface="Wingdings" panose="05000000000000000000" pitchFamily="2" charset="2"/>
              <a:buChar char="à"/>
              <a:tabLst/>
              <a:defRPr/>
            </a:pPr>
            <a:r>
              <a:rPr lang="en-US" sz="1200" b="0" i="0" dirty="0">
                <a:gradFill>
                  <a:gsLst>
                    <a:gs pos="0">
                      <a:schemeClr val="tx1"/>
                    </a:gs>
                    <a:gs pos="83000">
                      <a:schemeClr val="tx1"/>
                    </a:gs>
                  </a:gsLst>
                  <a:lin ang="5400000" scaled="1"/>
                </a:gradFill>
                <a:effectLst/>
                <a:latin typeface="+mj-lt"/>
              </a:rPr>
              <a:t>Synapse unifies your data, your data tasks, and your data teams with a limitless analytics service that does it all.</a:t>
            </a:r>
          </a:p>
          <a:p>
            <a:pPr marL="0" marR="0" lvl="0" indent="0" algn="l" defTabSz="114300">
              <a:lnSpc>
                <a:spcPct val="100000"/>
              </a:lnSpc>
              <a:spcBef>
                <a:spcPts val="0"/>
              </a:spcBef>
              <a:spcAft>
                <a:spcPts val="600"/>
              </a:spcAft>
              <a:buClrTx/>
              <a:buFont typeface="Arial" panose="020B0604020202020204" pitchFamily="34" charset="0"/>
              <a:buNone/>
              <a:tabLst/>
              <a:defRPr/>
            </a:pPr>
            <a:endParaRPr lang="en-US" sz="1200" b="0" i="0" dirty="0">
              <a:gradFill>
                <a:gsLst>
                  <a:gs pos="0">
                    <a:schemeClr val="tx1"/>
                  </a:gs>
                  <a:gs pos="83000">
                    <a:schemeClr val="tx1"/>
                  </a:gs>
                </a:gsLst>
                <a:lin ang="5400000" scaled="1"/>
              </a:gradFill>
              <a:effectLst/>
              <a:latin typeface="+mj-lt"/>
              <a:cs typeface="Calibri Light"/>
            </a:endParaRPr>
          </a:p>
          <a:p>
            <a:pPr defTabSz="114300">
              <a:spcAft>
                <a:spcPts val="600"/>
              </a:spcAft>
              <a:buFont typeface="Arial" panose="020B0604020202020204" pitchFamily="34" charset="0"/>
              <a:defRPr/>
            </a:pPr>
            <a:r>
              <a:rPr lang="en-US" sz="1200" dirty="0">
                <a:gradFill>
                  <a:gsLst>
                    <a:gs pos="0">
                      <a:schemeClr val="tx1"/>
                    </a:gs>
                    <a:gs pos="83000">
                      <a:schemeClr val="tx1"/>
                    </a:gs>
                  </a:gsLst>
                  <a:lin ang="5400000" scaled="1"/>
                </a:gradFill>
                <a:latin typeface="+mj-lt"/>
                <a:cs typeface="Calibri Light" panose="020F0302020204030204"/>
              </a:rPr>
              <a:t>With Azure Synapse, all you do is secure your Synapse Studio and Microsoft Azure team takes care of the rest. Simplified analytics is what you have been asking for. And simplified analytics is what Azure Synapse delivers.</a:t>
            </a:r>
          </a:p>
          <a:p>
            <a:pPr marL="0" marR="0" lvl="0" indent="0" algn="l" defTabSz="114300" rtl="0" eaLnBrk="1" fontAlgn="auto" latinLnBrk="0" hangingPunct="1">
              <a:lnSpc>
                <a:spcPct val="100000"/>
              </a:lnSpc>
              <a:spcBef>
                <a:spcPts val="0"/>
              </a:spcBef>
              <a:spcAft>
                <a:spcPts val="600"/>
              </a:spcAft>
              <a:buClrTx/>
              <a:buSzPct val="90000"/>
              <a:buFont typeface="Wingdings" panose="05000000000000000000" pitchFamily="2" charset="2"/>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E10514-FFDB-4E29-B433-26D3AADC25F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714488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Give a quick overview of all components of Synapse Analytics, explaining that dedicated SQL pools is not the only benefit of the Synapse platform.</a:t>
            </a:r>
          </a:p>
          <a:p>
            <a:endParaRPr lang="en-US" dirty="0"/>
          </a:p>
          <a:p>
            <a:pPr marL="228600" indent="-228600">
              <a:buFont typeface="+mj-lt"/>
              <a:buAutoNum type="arabicPeriod"/>
            </a:pPr>
            <a:r>
              <a:rPr lang="en-US" dirty="0"/>
              <a:t>Dedicated SQL pool = enterprise Datawarehouse, mission-critical Datawarehouse. This is the focus of the workshop.</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dirty="0"/>
              <a:t>Serverless SQL Pool = run </a:t>
            </a:r>
            <a:r>
              <a:rPr lang="en-US" sz="1200" dirty="0"/>
              <a:t>standard T-SQL queries over files in Azure storage.</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dirty="0">
                <a:latin typeface="Segoe UI Semibold"/>
              </a:rPr>
              <a:t>Apache Spark is a parallel processing framework that supports in-memory processing to boost the performance of big data analytic applications. </a:t>
            </a:r>
            <a:r>
              <a:rPr lang="en-US" b="0" i="0" dirty="0">
                <a:solidFill>
                  <a:srgbClr val="171717"/>
                </a:solidFill>
                <a:effectLst/>
                <a:latin typeface="Segoe UI" panose="020B0502040204020203" pitchFamily="34" charset="0"/>
              </a:rPr>
              <a:t>Spark pools in Azure Synapse Analytics enable the following key scenarios:</a:t>
            </a:r>
          </a:p>
          <a:p>
            <a:pPr marL="171450" indent="-171450" algn="l">
              <a:buFont typeface="Arial" panose="020B0604020202020204" pitchFamily="34" charset="0"/>
              <a:buChar char="•"/>
            </a:pPr>
            <a:r>
              <a:rPr lang="en-US" b="0" i="0" dirty="0">
                <a:solidFill>
                  <a:srgbClr val="171717"/>
                </a:solidFill>
                <a:effectLst/>
                <a:latin typeface="Segoe UI" panose="020B0502040204020203" pitchFamily="34" charset="0"/>
              </a:rPr>
              <a:t>Data Engineering/Data Preparation</a:t>
            </a:r>
          </a:p>
          <a:p>
            <a:pPr marL="171450" indent="-171450" algn="l">
              <a:buFont typeface="Arial" panose="020B0604020202020204" pitchFamily="34" charset="0"/>
              <a:buChar char="•"/>
            </a:pPr>
            <a:r>
              <a:rPr lang="en-US" b="0" i="0" dirty="0">
                <a:solidFill>
                  <a:srgbClr val="171717"/>
                </a:solidFill>
                <a:effectLst/>
                <a:latin typeface="Segoe UI" panose="020B0502040204020203" pitchFamily="34" charset="0"/>
              </a:rPr>
              <a:t>Apache Spark includes language features to support preparation and processing of large volumes of data so that it can be made more valuable and then consumed by other services within Azure Synapse Analytics. This approach is enabled through multiple languages, including C#, Scala, </a:t>
            </a:r>
            <a:r>
              <a:rPr lang="en-US" b="0" i="0" dirty="0" err="1">
                <a:solidFill>
                  <a:srgbClr val="171717"/>
                </a:solidFill>
                <a:effectLst/>
                <a:latin typeface="Segoe UI" panose="020B0502040204020203" pitchFamily="34" charset="0"/>
              </a:rPr>
              <a:t>PySpark</a:t>
            </a:r>
            <a:r>
              <a:rPr lang="en-US" b="0" i="0" dirty="0">
                <a:solidFill>
                  <a:srgbClr val="171717"/>
                </a:solidFill>
                <a:effectLst/>
                <a:latin typeface="Segoe UI" panose="020B0502040204020203" pitchFamily="34" charset="0"/>
              </a:rPr>
              <a:t>, and Spark SQL, and supplied libraries for processing and connectivity.</a:t>
            </a:r>
          </a:p>
          <a:p>
            <a:pPr marL="171450" indent="-171450" algn="l">
              <a:buFont typeface="Arial" panose="020B0604020202020204" pitchFamily="34" charset="0"/>
              <a:buChar char="•"/>
            </a:pPr>
            <a:r>
              <a:rPr lang="en-US" b="0" i="0" dirty="0">
                <a:solidFill>
                  <a:srgbClr val="171717"/>
                </a:solidFill>
                <a:effectLst/>
                <a:latin typeface="Segoe UI" panose="020B0502040204020203" pitchFamily="34" charset="0"/>
              </a:rPr>
              <a:t>Machine Learning</a:t>
            </a:r>
          </a:p>
          <a:p>
            <a:pPr marL="171450" indent="-171450" algn="l">
              <a:buFont typeface="Arial" panose="020B0604020202020204" pitchFamily="34" charset="0"/>
              <a:buChar char="•"/>
            </a:pPr>
            <a:r>
              <a:rPr lang="en-US" b="0" i="0" dirty="0">
                <a:solidFill>
                  <a:srgbClr val="171717"/>
                </a:solidFill>
                <a:effectLst/>
                <a:latin typeface="Segoe UI" panose="020B0502040204020203" pitchFamily="34" charset="0"/>
              </a:rPr>
              <a:t>Apache Spark comes with </a:t>
            </a:r>
            <a:r>
              <a:rPr lang="en-US" b="0" i="0" u="none" strike="noStrike" dirty="0" err="1">
                <a:solidFill>
                  <a:srgbClr val="171717"/>
                </a:solidFill>
                <a:effectLst/>
                <a:latin typeface="Segoe UI" panose="020B0502040204020203" pitchFamily="34" charset="0"/>
                <a:hlinkClick r:id="rId3"/>
              </a:rPr>
              <a:t>MLlib</a:t>
            </a:r>
            <a:r>
              <a:rPr lang="en-US" b="0" i="0" dirty="0">
                <a:solidFill>
                  <a:srgbClr val="171717"/>
                </a:solidFill>
                <a:effectLst/>
                <a:latin typeface="Segoe UI" panose="020B0502040204020203" pitchFamily="34" charset="0"/>
              </a:rPr>
              <a:t>, a machine learning library built on top of Spark that you can use from a Spark pool in Azure Synapse Analytics. Spark pools in Azure Synapse Analytics also include Anaconda, a Python distribution with various packages for data science including machine learning. When combined with built-in support for notebooks, you have an environment for creating machine learning applications.</a:t>
            </a:r>
            <a:endParaRPr lang="en-GB" dirty="0"/>
          </a:p>
          <a:p>
            <a:r>
              <a:rPr lang="en-GB" dirty="0"/>
              <a:t>Reference: https://docs.microsoft.com/en-us/azure/synapse-analytics/spark/apache-spark-overview</a:t>
            </a:r>
          </a:p>
          <a:p>
            <a:endParaRPr lang="en-GB" dirty="0"/>
          </a:p>
          <a:p>
            <a:pPr marL="0" indent="0">
              <a:buFont typeface="Arial" panose="020B0604020202020204" pitchFamily="34" charset="0"/>
              <a:buNone/>
            </a:pPr>
            <a:r>
              <a:rPr lang="en-US" b="0" i="0" dirty="0">
                <a:solidFill>
                  <a:srgbClr val="171717"/>
                </a:solidFill>
                <a:effectLst/>
                <a:latin typeface="Segoe UI" panose="020B0502040204020203" pitchFamily="34" charset="0"/>
                <a:cs typeface="Calibri"/>
              </a:rPr>
              <a:t>4. </a:t>
            </a:r>
            <a:r>
              <a:rPr lang="en-US" b="0" i="0" dirty="0">
                <a:solidFill>
                  <a:srgbClr val="171717"/>
                </a:solidFill>
                <a:effectLst/>
                <a:latin typeface="Segoe UI" panose="020B0502040204020203" pitchFamily="34" charset="0"/>
              </a:rPr>
              <a:t>A Data Factory or Synapse Workspace can have one or more </a:t>
            </a:r>
            <a:r>
              <a:rPr lang="en-US" b="1" i="0" dirty="0">
                <a:solidFill>
                  <a:srgbClr val="171717"/>
                </a:solidFill>
                <a:effectLst/>
                <a:latin typeface="Segoe UI" panose="020B0502040204020203" pitchFamily="34" charset="0"/>
              </a:rPr>
              <a:t>pipelines</a:t>
            </a:r>
            <a:r>
              <a:rPr lang="en-US" b="0" i="0" dirty="0">
                <a:solidFill>
                  <a:srgbClr val="171717"/>
                </a:solidFill>
                <a:effectLst/>
                <a:latin typeface="Segoe UI" panose="020B0502040204020203" pitchFamily="34" charset="0"/>
              </a:rPr>
              <a:t>. A pipeline is a logical grouping of activities that together perform a task. For example, a pipeline could contain a set of activities that ingest and clean log data, and then kick off a mapping data flow to analyze the log data. The pipeline allows you to manage the activities as a set instead of each one individually. You deploy and schedule the pipeline instead of the activities independently.</a:t>
            </a:r>
          </a:p>
          <a:p>
            <a:pPr marL="0" indent="0">
              <a:buFont typeface="Arial" panose="020B0604020202020204" pitchFamily="34" charset="0"/>
              <a:buNone/>
            </a:pPr>
            <a:r>
              <a:rPr lang="en-US" dirty="0">
                <a:cs typeface="Calibri"/>
              </a:rPr>
              <a:t>https://docs.microsoft.com/en-us/azure/data-factory/concepts-pipelines-activities?tabs=data-factory#overview</a:t>
            </a:r>
          </a:p>
          <a:p>
            <a:endParaRPr lang="en-US" dirty="0">
              <a:cs typeface="Calibri"/>
            </a:endParaRPr>
          </a:p>
          <a:p>
            <a:pPr marL="171450" indent="-171450">
              <a:buFont typeface="Arial" panose="020B0604020202020204" pitchFamily="34" charset="0"/>
              <a:buChar char="•"/>
            </a:pPr>
            <a:r>
              <a:rPr lang="en-US" b="0" i="0" dirty="0">
                <a:solidFill>
                  <a:srgbClr val="171717"/>
                </a:solidFill>
                <a:effectLst/>
                <a:latin typeface="Segoe UI" panose="020B0502040204020203" pitchFamily="34" charset="0"/>
              </a:rPr>
              <a:t>Pipelines are scheduled by </a:t>
            </a:r>
            <a:r>
              <a:rPr lang="en-US" b="1" i="0" dirty="0">
                <a:solidFill>
                  <a:srgbClr val="171717"/>
                </a:solidFill>
                <a:effectLst/>
                <a:latin typeface="Segoe UI" panose="020B0502040204020203" pitchFamily="34" charset="0"/>
              </a:rPr>
              <a:t>triggers</a:t>
            </a:r>
            <a:r>
              <a:rPr lang="en-US" b="0" i="0" dirty="0">
                <a:solidFill>
                  <a:srgbClr val="171717"/>
                </a:solidFill>
                <a:effectLst/>
                <a:latin typeface="Segoe UI" panose="020B0502040204020203" pitchFamily="34" charset="0"/>
              </a:rPr>
              <a:t>. There are different types of triggers (Scheduler trigger, which allows pipelines to be triggered on a wall-clock schedule, as well as the manual trigger, which triggers pipelines on-demand). For more information about triggers, see </a:t>
            </a:r>
            <a:r>
              <a:rPr lang="en-US" b="0" i="0" u="none" strike="noStrike" dirty="0">
                <a:effectLst/>
                <a:latin typeface="Segoe UI" panose="020B0502040204020203" pitchFamily="34" charset="0"/>
                <a:hlinkClick r:id="rId4"/>
              </a:rPr>
              <a:t>pipeline execution and triggers</a:t>
            </a:r>
            <a:r>
              <a:rPr lang="en-US" b="0" i="0" dirty="0">
                <a:solidFill>
                  <a:srgbClr val="171717"/>
                </a:solidFill>
                <a:effectLst/>
                <a:latin typeface="Segoe UI" panose="020B0502040204020203" pitchFamily="34" charset="0"/>
              </a:rPr>
              <a:t> article.</a:t>
            </a:r>
          </a:p>
          <a:p>
            <a:pPr marL="0" indent="0">
              <a:buFont typeface="Arial" panose="020B0604020202020204" pitchFamily="34" charset="0"/>
              <a:buNone/>
            </a:pPr>
            <a:r>
              <a:rPr lang="en-US" b="0" i="0" dirty="0">
                <a:solidFill>
                  <a:srgbClr val="171717"/>
                </a:solidFill>
                <a:effectLst/>
                <a:latin typeface="Segoe UI" panose="020B0502040204020203" pitchFamily="34" charset="0"/>
              </a:rPr>
              <a:t>https://docs.microsoft.com/en-us/azure/data-factory/concepts-pipelines-activities?tabs=data-factory#scheduling-pipelines</a:t>
            </a:r>
          </a:p>
          <a:p>
            <a:pPr marL="0" indent="0">
              <a:buFont typeface="Arial" panose="020B0604020202020204" pitchFamily="34" charset="0"/>
              <a:buNone/>
            </a:pPr>
            <a:endParaRPr lang="en-US" b="0" i="0" dirty="0">
              <a:solidFill>
                <a:srgbClr val="171717"/>
              </a:solidFill>
              <a:effectLst/>
              <a:latin typeface="Segoe UI" panose="020B0502040204020203" pitchFamily="34" charset="0"/>
              <a:cs typeface="Calibri"/>
            </a:endParaRPr>
          </a:p>
          <a:p>
            <a:pPr marL="171450" indent="-171450">
              <a:buFont typeface="Arial" panose="020B0604020202020204" pitchFamily="34" charset="0"/>
              <a:buChar char="•"/>
            </a:pPr>
            <a:r>
              <a:rPr lang="en-US" b="1" i="0" dirty="0">
                <a:solidFill>
                  <a:srgbClr val="171717"/>
                </a:solidFill>
                <a:effectLst/>
                <a:latin typeface="Segoe UI" panose="020B0502040204020203" pitchFamily="34" charset="0"/>
              </a:rPr>
              <a:t>Linked services </a:t>
            </a:r>
            <a:r>
              <a:rPr lang="en-US" b="0" i="0" dirty="0">
                <a:solidFill>
                  <a:srgbClr val="171717"/>
                </a:solidFill>
                <a:effectLst/>
                <a:latin typeface="Segoe UI" panose="020B0502040204020203" pitchFamily="34" charset="0"/>
              </a:rPr>
              <a:t>are much like connection strings, which define the connection information needed for the service to connect to external resources.</a:t>
            </a:r>
          </a:p>
          <a:p>
            <a:pPr marL="0" indent="0">
              <a:buFont typeface="Arial" panose="020B0604020202020204" pitchFamily="34" charset="0"/>
              <a:buNone/>
            </a:pPr>
            <a:r>
              <a:rPr lang="en-US" b="0" i="0" dirty="0">
                <a:solidFill>
                  <a:srgbClr val="171717"/>
                </a:solidFill>
                <a:effectLst/>
                <a:latin typeface="Segoe UI" panose="020B0502040204020203" pitchFamily="34" charset="0"/>
                <a:cs typeface="Calibri"/>
              </a:rPr>
              <a:t>https://docs.microsoft.com/en-us/azure/data-factory/concepts-linked-services?tabs=data-factory</a:t>
            </a:r>
          </a:p>
          <a:p>
            <a:pPr marL="171450" indent="-171450">
              <a:buFont typeface="Arial" panose="020B0604020202020204" pitchFamily="34" charset="0"/>
              <a:buChar char="•"/>
            </a:pPr>
            <a:endParaRPr lang="en-US" b="0" i="0" dirty="0">
              <a:solidFill>
                <a:srgbClr val="171717"/>
              </a:solidFill>
              <a:effectLst/>
              <a:latin typeface="Segoe UI" panose="020B0502040204020203" pitchFamily="34" charset="0"/>
              <a:cs typeface="Calibri"/>
            </a:endParaRPr>
          </a:p>
          <a:p>
            <a:pPr marL="171450" indent="-171450">
              <a:buFont typeface="Arial" panose="020B0604020202020204" pitchFamily="34" charset="0"/>
              <a:buChar char="•"/>
            </a:pPr>
            <a:r>
              <a:rPr lang="en-US" b="0" i="0" dirty="0">
                <a:solidFill>
                  <a:srgbClr val="171717"/>
                </a:solidFill>
                <a:effectLst/>
                <a:latin typeface="Segoe UI" panose="020B0502040204020203" pitchFamily="34" charset="0"/>
              </a:rPr>
              <a:t>The </a:t>
            </a:r>
            <a:r>
              <a:rPr lang="en-US" b="1" i="0" dirty="0">
                <a:solidFill>
                  <a:srgbClr val="171717"/>
                </a:solidFill>
                <a:effectLst/>
                <a:latin typeface="Segoe UI" panose="020B0502040204020203" pitchFamily="34" charset="0"/>
              </a:rPr>
              <a:t>Integration Runtime </a:t>
            </a:r>
            <a:r>
              <a:rPr lang="en-US" b="0" i="0" dirty="0">
                <a:solidFill>
                  <a:srgbClr val="171717"/>
                </a:solidFill>
                <a:effectLst/>
                <a:latin typeface="Segoe UI" panose="020B0502040204020203" pitchFamily="34" charset="0"/>
              </a:rPr>
              <a:t>(IR) is the compute infrastructure used by Azure Data Factory and Azure Synapse pipelines to provide the data integration capabilities across different network environments.</a:t>
            </a:r>
          </a:p>
          <a:p>
            <a:pPr marL="0" indent="0">
              <a:buFont typeface="Arial" panose="020B0604020202020204" pitchFamily="34" charset="0"/>
              <a:buNone/>
            </a:pPr>
            <a:r>
              <a:rPr lang="en-US" b="0" i="0" dirty="0">
                <a:solidFill>
                  <a:srgbClr val="171717"/>
                </a:solidFill>
                <a:effectLst/>
                <a:latin typeface="Segoe UI" panose="020B0502040204020203" pitchFamily="34" charset="0"/>
                <a:cs typeface="Calibri"/>
              </a:rPr>
              <a:t>https://docs.microsoft.com/en-us/azure/data-factory/concepts-integration-runtime</a:t>
            </a:r>
          </a:p>
          <a:p>
            <a:pPr marL="0" indent="0">
              <a:buFont typeface="Arial" panose="020B0604020202020204" pitchFamily="34" charset="0"/>
              <a:buNone/>
            </a:pPr>
            <a:endParaRPr lang="en-US" b="0" i="0" dirty="0">
              <a:solidFill>
                <a:srgbClr val="171717"/>
              </a:solidFill>
              <a:effectLst/>
              <a:latin typeface="Segoe UI" panose="020B0502040204020203" pitchFamily="34" charset="0"/>
              <a:cs typeface="Calibri"/>
            </a:endParaRPr>
          </a:p>
          <a:p>
            <a:r>
              <a:rPr lang="en-US" dirty="0">
                <a:cs typeface="Calibri"/>
              </a:rPr>
              <a:t>Please review the below link for more details related to pipeline:</a:t>
            </a:r>
            <a:endParaRPr lang="en-US" dirty="0"/>
          </a:p>
          <a:p>
            <a:r>
              <a:rPr lang="en-US" dirty="0">
                <a:cs typeface="Calibri"/>
              </a:rPr>
              <a:t>https://docs.microsoft.com/en-us/azure/data-factory/concepts-pipelines-activities?tabs=data-factory</a:t>
            </a:r>
          </a:p>
          <a:p>
            <a:endParaRPr lang="en-GB" dirty="0"/>
          </a:p>
          <a:p>
            <a:pPr algn="l"/>
            <a:r>
              <a:rPr lang="en-US" b="0" i="0" dirty="0">
                <a:solidFill>
                  <a:srgbClr val="333333"/>
                </a:solidFill>
                <a:effectLst/>
                <a:latin typeface="SegoeUI"/>
              </a:rPr>
              <a:t>5. The Azure Synapse Studio is a one-stop-shop for all your data engineering and analytics development, from data exploration to data integration to large scale data analysis. </a:t>
            </a:r>
          </a:p>
          <a:p>
            <a:pPr algn="l"/>
            <a:r>
              <a:rPr lang="en-US" b="0" i="0" dirty="0">
                <a:solidFill>
                  <a:srgbClr val="333333"/>
                </a:solidFill>
                <a:effectLst/>
                <a:latin typeface="SegoeUI"/>
              </a:rPr>
              <a:t>On the </a:t>
            </a:r>
            <a:r>
              <a:rPr lang="en-US" b="0" i="1" dirty="0">
                <a:solidFill>
                  <a:srgbClr val="333333"/>
                </a:solidFill>
                <a:effectLst/>
                <a:latin typeface="SegoeUI"/>
              </a:rPr>
              <a:t>Home</a:t>
            </a:r>
            <a:r>
              <a:rPr lang="en-US" b="0" i="0" dirty="0">
                <a:solidFill>
                  <a:srgbClr val="333333"/>
                </a:solidFill>
                <a:effectLst/>
                <a:latin typeface="SegoeUI"/>
              </a:rPr>
              <a:t> hub of the Studio, you can easily begin loading data, extracting insights, building interactive reports with Power BI and accessing learning resources in the Knowledge Center to quickly get started with Azure Open Datasets, one-click tutorials, and virtual tours.   </a:t>
            </a:r>
          </a:p>
          <a:p>
            <a:endParaRPr lang="en-US" dirty="0"/>
          </a:p>
          <a:p>
            <a:r>
              <a:rPr lang="en-GB" dirty="0"/>
              <a:t>https://techcommunity.microsoft.com/t5/azure-synapse-analytics-blog/quickly-get-started-with-azure-synapse-studio/ba-p/1961116</a:t>
            </a:r>
          </a:p>
          <a:p>
            <a:endParaRPr lang="en-US" dirty="0"/>
          </a:p>
          <a:p>
            <a:r>
              <a:rPr lang="en-US" dirty="0"/>
              <a:t>https://docs.microsoft.com/en-us/azure/synapse-analytics/sql-data-warehouse/sql-data-warehouse-overview-what-is</a:t>
            </a:r>
          </a:p>
          <a:p>
            <a:endParaRPr lang="en-US" dirty="0"/>
          </a:p>
          <a:p>
            <a:endParaRPr lang="en-US" dirty="0"/>
          </a:p>
        </p:txBody>
      </p:sp>
      <p:sp>
        <p:nvSpPr>
          <p:cNvPr id="4" name="Slide Number Placeholder 3"/>
          <p:cNvSpPr>
            <a:spLocks noGrp="1"/>
          </p:cNvSpPr>
          <p:nvPr>
            <p:ph type="sldNum" sz="quarter" idx="5"/>
          </p:nvPr>
        </p:nvSpPr>
        <p:spPr/>
        <p:txBody>
          <a:bodyPr/>
          <a:lstStyle/>
          <a:p>
            <a:fld id="{40405CA6-A7A9-4E0F-8672-28CF28CC7700}" type="slidenum">
              <a:rPr lang="en-US" smtClean="0"/>
              <a:t>5</a:t>
            </a:fld>
            <a:endParaRPr lang="en-US"/>
          </a:p>
        </p:txBody>
      </p:sp>
    </p:spTree>
    <p:extLst>
      <p:ext uri="{BB962C8B-B14F-4D97-AF65-F5344CB8AC3E}">
        <p14:creationId xmlns:p14="http://schemas.microsoft.com/office/powerpoint/2010/main" val="41685847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None/>
            </a:pPr>
            <a:r>
              <a:rPr lang="en-US" b="0" i="0" dirty="0">
                <a:solidFill>
                  <a:srgbClr val="171717"/>
                </a:solidFill>
                <a:effectLst/>
                <a:latin typeface="Segoe UI" panose="020B0502040204020203" pitchFamily="34" charset="0"/>
                <a:sym typeface="Wingdings" panose="05000000000000000000" pitchFamily="2" charset="2"/>
              </a:rPr>
              <a:t> </a:t>
            </a:r>
            <a:r>
              <a:rPr lang="en-US" b="0" i="0" dirty="0">
                <a:solidFill>
                  <a:srgbClr val="171717"/>
                </a:solidFill>
                <a:effectLst/>
                <a:latin typeface="Segoe UI" panose="020B0502040204020203" pitchFamily="34" charset="0"/>
              </a:rPr>
              <a:t>We are aware of the huge range of functionality available with Synapse, so it’s nice to have a choice about how you allocate and consume resources as well.</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i="0" dirty="0">
                <a:solidFill>
                  <a:srgbClr val="171717"/>
                </a:solidFill>
                <a:effectLst/>
                <a:latin typeface="Segoe UI" panose="020B0502040204020203" pitchFamily="34" charset="0"/>
                <a:sym typeface="Wingdings" panose="05000000000000000000" pitchFamily="2" charset="2"/>
              </a:rPr>
              <a:t> </a:t>
            </a:r>
            <a:r>
              <a:rPr lang="en-US" b="0" i="0" dirty="0">
                <a:solidFill>
                  <a:srgbClr val="171717"/>
                </a:solidFill>
                <a:effectLst/>
                <a:latin typeface="Segoe UI" panose="020B0502040204020203" pitchFamily="34" charset="0"/>
              </a:rPr>
              <a:t>allows you to chose the best pricing option for each workload, by offering both </a:t>
            </a:r>
            <a:r>
              <a:rPr lang="en-US" b="1" i="0" dirty="0">
                <a:solidFill>
                  <a:srgbClr val="171717"/>
                </a:solidFill>
                <a:effectLst/>
                <a:latin typeface="Segoe UI" panose="020B0502040204020203" pitchFamily="34" charset="0"/>
              </a:rPr>
              <a:t>serverless</a:t>
            </a:r>
            <a:r>
              <a:rPr lang="en-US" b="0" i="0" dirty="0">
                <a:solidFill>
                  <a:srgbClr val="171717"/>
                </a:solidFill>
                <a:effectLst/>
                <a:latin typeface="Segoe UI" panose="020B0502040204020203" pitchFamily="34" charset="0"/>
              </a:rPr>
              <a:t> + </a:t>
            </a:r>
            <a:r>
              <a:rPr lang="en-US" b="1" i="0" dirty="0">
                <a:solidFill>
                  <a:srgbClr val="171717"/>
                </a:solidFill>
                <a:effectLst/>
                <a:latin typeface="Segoe UI" panose="020B0502040204020203" pitchFamily="34" charset="0"/>
              </a:rPr>
              <a:t>dedicated</a:t>
            </a:r>
            <a:r>
              <a:rPr lang="en-US" b="0" i="0" dirty="0">
                <a:solidFill>
                  <a:srgbClr val="171717"/>
                </a:solidFill>
                <a:effectLst/>
                <a:latin typeface="Segoe UI" panose="020B0502040204020203" pitchFamily="34" charset="0"/>
              </a:rPr>
              <a:t> option, giving you more flexibility and better budget control. </a:t>
            </a:r>
          </a:p>
          <a:p>
            <a:pPr marL="171450" indent="-171450" algn="l">
              <a:buFont typeface="Wingdings" panose="05000000000000000000" pitchFamily="2" charset="2"/>
              <a:buChar char="à"/>
            </a:pPr>
            <a:r>
              <a:rPr lang="en-US" b="0" i="0" dirty="0">
                <a:solidFill>
                  <a:srgbClr val="171717"/>
                </a:solidFill>
                <a:effectLst/>
                <a:latin typeface="Segoe UI" panose="020B0502040204020203" pitchFamily="34" charset="0"/>
                <a:sym typeface="Wingdings" panose="05000000000000000000" pitchFamily="2" charset="2"/>
              </a:rPr>
              <a:t>For </a:t>
            </a:r>
            <a:r>
              <a:rPr lang="en-US" b="0" i="0" dirty="0">
                <a:solidFill>
                  <a:srgbClr val="171717"/>
                </a:solidFill>
                <a:effectLst/>
                <a:latin typeface="Segoe UI" panose="020B0502040204020203" pitchFamily="34" charset="0"/>
              </a:rPr>
              <a:t>predictable performance and cost, you can create dedicated SQL pools to reserve processing power for data stored in SQL tables. </a:t>
            </a:r>
          </a:p>
          <a:p>
            <a:pPr marL="171450" indent="-171450" algn="l">
              <a:buFont typeface="Wingdings" panose="05000000000000000000" pitchFamily="2" charset="2"/>
              <a:buChar char="à"/>
            </a:pPr>
            <a:r>
              <a:rPr lang="en-US" b="0" i="0" dirty="0">
                <a:solidFill>
                  <a:srgbClr val="171717"/>
                </a:solidFill>
                <a:effectLst/>
                <a:latin typeface="Segoe UI" panose="020B0502040204020203" pitchFamily="34" charset="0"/>
              </a:rPr>
              <a:t>for unplanned or </a:t>
            </a:r>
            <a:r>
              <a:rPr lang="en-US" b="0" i="0" dirty="0" err="1">
                <a:solidFill>
                  <a:srgbClr val="171717"/>
                </a:solidFill>
                <a:effectLst/>
                <a:latin typeface="Segoe UI" panose="020B0502040204020203" pitchFamily="34" charset="0"/>
              </a:rPr>
              <a:t>bursty</a:t>
            </a:r>
            <a:r>
              <a:rPr lang="en-US" b="0" i="0" dirty="0">
                <a:solidFill>
                  <a:srgbClr val="171717"/>
                </a:solidFill>
                <a:effectLst/>
                <a:latin typeface="Segoe UI" panose="020B0502040204020203" pitchFamily="34" charset="0"/>
              </a:rPr>
              <a:t> workloads, you can use the always-available, serverless SQL endpoint.</a:t>
            </a:r>
          </a:p>
          <a:p>
            <a:pPr algn="l">
              <a:buFont typeface="Arial" panose="020B0604020202020204" pitchFamily="34" charset="0"/>
              <a:buNone/>
            </a:pPr>
            <a:endParaRPr lang="en-US" b="0"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a:solidFill>
                  <a:srgbClr val="171717"/>
                </a:solidFill>
                <a:effectLst/>
                <a:latin typeface="Segoe UI" panose="020B0502040204020203" pitchFamily="34" charset="0"/>
              </a:rPr>
              <a:t>More info: (</a:t>
            </a:r>
            <a:r>
              <a:rPr lang="en-US" dirty="0">
                <a:hlinkClick r:id="rId3"/>
              </a:rPr>
              <a:t>Synapse SQL architecture - Azure Synapse Analytics | Microsoft Docs</a:t>
            </a:r>
            <a:r>
              <a:rPr lang="en-US" dirty="0"/>
              <a:t>)</a:t>
            </a:r>
            <a:endParaRPr lang="en-US" b="1"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7E65352-95B5-4433-84FB-24BF035F4B44}"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72744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171717"/>
                </a:solidFill>
                <a:effectLst/>
                <a:latin typeface="Segoe UI" panose="020B0502040204020203" pitchFamily="34" charset="0"/>
              </a:rPr>
              <a:t>Let’s talk about each of these concepts individually</a:t>
            </a:r>
          </a:p>
        </p:txBody>
      </p:sp>
      <p:sp>
        <p:nvSpPr>
          <p:cNvPr id="4" name="Slide Number Placeholder 3"/>
          <p:cNvSpPr>
            <a:spLocks noGrp="1"/>
          </p:cNvSpPr>
          <p:nvPr>
            <p:ph type="sldNum" sz="quarter" idx="5"/>
          </p:nvPr>
        </p:nvSpPr>
        <p:spPr/>
        <p:txBody>
          <a:bodyPr/>
          <a:lstStyle/>
          <a:p>
            <a:fld id="{34E3BBFA-A8E6-4536-8FB4-4AF29A422DDF}" type="slidenum">
              <a:rPr lang="en-US" smtClean="0"/>
              <a:t>7</a:t>
            </a:fld>
            <a:endParaRPr lang="en-US"/>
          </a:p>
        </p:txBody>
      </p:sp>
    </p:spTree>
    <p:extLst>
      <p:ext uri="{BB962C8B-B14F-4D97-AF65-F5344CB8AC3E}">
        <p14:creationId xmlns:p14="http://schemas.microsoft.com/office/powerpoint/2010/main" val="25705070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0" dirty="0">
                <a:solidFill>
                  <a:prstClr val="white"/>
                </a:solidFill>
                <a:latin typeface="Calibri" panose="020F0502020204030204"/>
              </a:rPr>
              <a:t>Connection and tool endpoint.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0" dirty="0">
                <a:solidFill>
                  <a:prstClr val="white"/>
                </a:solidFill>
                <a:latin typeface="Calibri" panose="020F0502020204030204"/>
              </a:rPr>
              <a:t>Coordinates compute activity.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Segoe UI Light" pitchFamily="34" charset="0"/>
                <a:ea typeface="+mn-ea"/>
                <a:cs typeface="+mn-cs"/>
              </a:rPr>
              <a:t>The only one the user can connect to.</a:t>
            </a:r>
            <a:endParaRPr lang="en-US" sz="1200" kern="0" dirty="0">
              <a:solidFill>
                <a:prstClr val="white"/>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34E3BBFA-A8E6-4536-8FB4-4AF29A422DDF}" type="slidenum">
              <a:rPr lang="en-US" smtClean="0"/>
              <a:t>8</a:t>
            </a:fld>
            <a:endParaRPr lang="en-US"/>
          </a:p>
        </p:txBody>
      </p:sp>
    </p:spTree>
    <p:extLst>
      <p:ext uri="{BB962C8B-B14F-4D97-AF65-F5344CB8AC3E}">
        <p14:creationId xmlns:p14="http://schemas.microsoft.com/office/powerpoint/2010/main" val="24736926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Segoe UI Light" pitchFamily="34" charset="0"/>
                <a:ea typeface="+mn-ea"/>
                <a:cs typeface="+mn-cs"/>
              </a:rPr>
              <a:t>Compute Node</a:t>
            </a:r>
            <a:r>
              <a:rPr lang="en-US" sz="1200" kern="1200" dirty="0">
                <a:solidFill>
                  <a:schemeClr val="tx1"/>
                </a:solidFill>
                <a:effectLst/>
                <a:latin typeface="Segoe UI Light" pitchFamily="34" charset="0"/>
                <a:ea typeface="+mn-ea"/>
                <a:cs typeface="+mn-cs"/>
              </a:rPr>
              <a:t> = VM hosting 2 key components of SQL DW.  </a:t>
            </a:r>
          </a:p>
          <a:p>
            <a:pPr marL="171450" indent="-171450">
              <a:buFont typeface="Arial" panose="020B0604020202020204" pitchFamily="34" charset="0"/>
              <a:buChar char="•"/>
            </a:pPr>
            <a:r>
              <a:rPr lang="en-US" sz="1200" kern="1200" dirty="0">
                <a:solidFill>
                  <a:schemeClr val="tx1"/>
                </a:solidFill>
                <a:effectLst/>
                <a:latin typeface="Segoe UI Light" pitchFamily="34" charset="0"/>
                <a:ea typeface="+mn-ea"/>
                <a:cs typeface="+mn-cs"/>
              </a:rPr>
              <a:t>There are 2 key components: </a:t>
            </a:r>
            <a:r>
              <a:rPr lang="en-US" sz="1200" b="1" kern="1200" dirty="0">
                <a:solidFill>
                  <a:schemeClr val="tx1"/>
                </a:solidFill>
                <a:effectLst/>
                <a:latin typeface="Segoe UI Light" pitchFamily="34" charset="0"/>
                <a:ea typeface="+mn-ea"/>
                <a:cs typeface="+mn-cs"/>
              </a:rPr>
              <a:t>SQL DB </a:t>
            </a:r>
            <a:r>
              <a:rPr lang="en-US" sz="1200" kern="1200" dirty="0">
                <a:solidFill>
                  <a:schemeClr val="tx1"/>
                </a:solidFill>
                <a:effectLst/>
                <a:latin typeface="Segoe UI Light" pitchFamily="34" charset="0"/>
                <a:ea typeface="+mn-ea"/>
                <a:cs typeface="+mn-cs"/>
              </a:rPr>
              <a:t>and </a:t>
            </a:r>
            <a:r>
              <a:rPr lang="en-US" sz="1200" b="1" kern="1200" dirty="0">
                <a:solidFill>
                  <a:schemeClr val="tx1"/>
                </a:solidFill>
                <a:effectLst/>
                <a:latin typeface="Segoe UI Light" pitchFamily="34" charset="0"/>
                <a:ea typeface="+mn-ea"/>
                <a:cs typeface="+mn-cs"/>
              </a:rPr>
              <a:t>DMS</a:t>
            </a:r>
            <a:r>
              <a:rPr lang="en-US" sz="1200" kern="1200" dirty="0">
                <a:solidFill>
                  <a:schemeClr val="tx1"/>
                </a:solidFill>
                <a:effectLst/>
                <a:latin typeface="Segoe UI Light" pitchFamily="34" charset="0"/>
                <a:ea typeface="+mn-ea"/>
                <a:cs typeface="+mn-cs"/>
              </a:rPr>
              <a:t>.  </a:t>
            </a:r>
          </a:p>
          <a:p>
            <a:pPr marL="17145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DMS = </a:t>
            </a:r>
            <a:r>
              <a:rPr lang="en-US" sz="1200" kern="1200" dirty="0">
                <a:solidFill>
                  <a:schemeClr val="tx1"/>
                </a:solidFill>
                <a:effectLst/>
                <a:latin typeface="Segoe UI Light" pitchFamily="34" charset="0"/>
                <a:ea typeface="+mn-ea"/>
                <a:cs typeface="+mn-cs"/>
              </a:rPr>
              <a:t>Data Movement Service</a:t>
            </a:r>
          </a:p>
          <a:p>
            <a:pPr marL="171450" indent="-171450">
              <a:buFont typeface="Arial" panose="020B0604020202020204" pitchFamily="34" charset="0"/>
              <a:buChar char="•"/>
            </a:pPr>
            <a:r>
              <a:rPr lang="en-US" sz="1200" kern="1200" dirty="0">
                <a:solidFill>
                  <a:schemeClr val="tx1"/>
                </a:solidFill>
                <a:effectLst/>
                <a:latin typeface="Segoe UI Light" pitchFamily="34" charset="0"/>
                <a:ea typeface="+mn-ea"/>
                <a:cs typeface="+mn-cs"/>
              </a:rPr>
              <a:t>(Cover more later on “why move data”)</a:t>
            </a:r>
          </a:p>
          <a:p>
            <a:pPr marL="17145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SQL DB </a:t>
            </a:r>
            <a:r>
              <a:rPr lang="en-US" sz="1200" b="1" kern="1200" dirty="0">
                <a:solidFill>
                  <a:schemeClr val="tx1"/>
                </a:solidFill>
                <a:effectLst/>
                <a:latin typeface="Segoe UI Light" pitchFamily="34" charset="0"/>
                <a:ea typeface="+mn-ea"/>
                <a:cs typeface="+mn-cs"/>
                <a:sym typeface="Wingdings" panose="05000000000000000000" pitchFamily="2" charset="2"/>
              </a:rPr>
              <a:t> </a:t>
            </a:r>
            <a:r>
              <a:rPr lang="en-US" sz="1200" kern="1200" dirty="0">
                <a:solidFill>
                  <a:schemeClr val="tx1"/>
                </a:solidFill>
                <a:effectLst/>
                <a:latin typeface="Segoe UI Light" pitchFamily="34" charset="0"/>
                <a:ea typeface="+mn-ea"/>
                <a:cs typeface="+mn-cs"/>
              </a:rPr>
              <a:t>crunching the data</a:t>
            </a:r>
          </a:p>
          <a:p>
            <a:pPr marL="17145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DMS</a:t>
            </a:r>
            <a:r>
              <a:rPr lang="en-US" sz="1200" kern="1200" dirty="0">
                <a:solidFill>
                  <a:schemeClr val="tx1"/>
                </a:solidFill>
                <a:effectLst/>
                <a:latin typeface="Segoe UI Light" pitchFamily="34" charset="0"/>
                <a:ea typeface="+mn-ea"/>
                <a:cs typeface="+mn-cs"/>
              </a:rPr>
              <a:t> </a:t>
            </a:r>
            <a:r>
              <a:rPr lang="en-US" sz="1200" kern="1200" dirty="0">
                <a:solidFill>
                  <a:schemeClr val="tx1"/>
                </a:solidFill>
                <a:effectLst/>
                <a:latin typeface="Segoe UI Light" pitchFamily="34" charset="0"/>
                <a:ea typeface="+mn-ea"/>
                <a:cs typeface="+mn-cs"/>
                <a:sym typeface="Wingdings" panose="05000000000000000000" pitchFamily="2" charset="2"/>
              </a:rPr>
              <a:t> </a:t>
            </a:r>
            <a:r>
              <a:rPr lang="en-US" sz="1200" kern="1200" dirty="0">
                <a:solidFill>
                  <a:schemeClr val="tx1"/>
                </a:solidFill>
                <a:effectLst/>
                <a:latin typeface="Segoe UI Light" pitchFamily="34" charset="0"/>
                <a:ea typeface="+mn-ea"/>
                <a:cs typeface="+mn-cs"/>
              </a:rPr>
              <a:t>moving the data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34E3BBFA-A8E6-4536-8FB4-4AF29A422DDF}" type="slidenum">
              <a:rPr lang="en-US" smtClean="0"/>
              <a:t>9</a:t>
            </a:fld>
            <a:endParaRPr lang="en-US"/>
          </a:p>
        </p:txBody>
      </p:sp>
    </p:spTree>
    <p:extLst>
      <p:ext uri="{BB962C8B-B14F-4D97-AF65-F5344CB8AC3E}">
        <p14:creationId xmlns:p14="http://schemas.microsoft.com/office/powerpoint/2010/main" val="416918847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hyperlink" Target="https://www.microsoft.com/en-us/legal/intellectualproperty/permissions/default.aspx" TargetMode="External"/><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Azure title square AI">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EEE23F2-E1AE-BA41-B1A6-5983A9246D62}"/>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11371" y="377371"/>
            <a:ext cx="6103257" cy="6103257"/>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561F5A86-AB4E-BD4C-914B-A9F1DF6CC310}"/>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0053267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8_Title Slide 3">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16" name="Rectangle 15"/>
          <p:cNvSpPr/>
          <p:nvPr userDrawn="1"/>
        </p:nvSpPr>
        <p:spPr bwMode="auto">
          <a:xfrm>
            <a:off x="0" y="680536"/>
            <a:ext cx="12206593" cy="3642658"/>
          </a:xfrm>
          <a:prstGeom prst="rect">
            <a:avLst/>
          </a:prstGeom>
          <a:solidFill>
            <a:schemeClr val="accent5">
              <a:alpha val="8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algn="ctr" defTabSz="913754" fontAlgn="base">
              <a:lnSpc>
                <a:spcPct val="90000"/>
              </a:lnSpc>
              <a:spcBef>
                <a:spcPct val="0"/>
              </a:spcBef>
              <a:spcAft>
                <a:spcPct val="0"/>
              </a:spcAft>
            </a:pPr>
            <a:endParaRPr lang="en-US" sz="2353" dirty="0">
              <a:solidFill>
                <a:srgbClr val="008272"/>
              </a:solidFill>
              <a:ea typeface="Segoe UI" pitchFamily="34" charset="0"/>
              <a:cs typeface="Segoe UI" pitchFamily="34" charset="0"/>
            </a:endParaRPr>
          </a:p>
        </p:txBody>
      </p:sp>
      <p:sp>
        <p:nvSpPr>
          <p:cNvPr id="2" name="Title 1"/>
          <p:cNvSpPr>
            <a:spLocks noGrp="1"/>
          </p:cNvSpPr>
          <p:nvPr userDrawn="1">
            <p:ph type="title" hasCustomPrompt="1"/>
          </p:nvPr>
        </p:nvSpPr>
        <p:spPr>
          <a:xfrm>
            <a:off x="311835" y="738714"/>
            <a:ext cx="5042927" cy="1795633"/>
          </a:xfrm>
          <a:noFill/>
        </p:spPr>
        <p:txBody>
          <a:bodyPr lIns="149216" tIns="93261" rIns="149216" bIns="93261" anchor="t" anchorCtr="0"/>
          <a:lstStyle>
            <a:lvl1pPr>
              <a:lnSpc>
                <a:spcPct val="150000"/>
              </a:lnSpc>
              <a:defRPr sz="4800" spc="-98" baseline="0">
                <a:gradFill>
                  <a:gsLst>
                    <a:gs pos="5833">
                      <a:srgbClr val="FFFFFF"/>
                    </a:gs>
                    <a:gs pos="18000">
                      <a:srgbClr val="FFFFFF"/>
                    </a:gs>
                  </a:gsLst>
                  <a:lin ang="5400000" scaled="0"/>
                </a:gradFill>
              </a:defRPr>
            </a:lvl1pPr>
          </a:lstStyle>
          <a:p>
            <a:r>
              <a:rPr lang="en-US" dirty="0"/>
              <a:t>Presentation title</a:t>
            </a:r>
          </a:p>
        </p:txBody>
      </p:sp>
      <p:sp>
        <p:nvSpPr>
          <p:cNvPr id="5" name="Text Placeholder 4"/>
          <p:cNvSpPr>
            <a:spLocks noGrp="1"/>
          </p:cNvSpPr>
          <p:nvPr userDrawn="1">
            <p:ph type="body" sz="quarter" idx="12" hasCustomPrompt="1"/>
          </p:nvPr>
        </p:nvSpPr>
        <p:spPr>
          <a:xfrm>
            <a:off x="311834" y="2530089"/>
            <a:ext cx="5042927" cy="1793105"/>
          </a:xfrm>
          <a:noFill/>
        </p:spPr>
        <p:txBody>
          <a:bodyPr lIns="149216" tIns="111912" rIns="149216" bIns="111912">
            <a:noAutofit/>
          </a:bodyPr>
          <a:lstStyle>
            <a:lvl1pPr marL="0" indent="0">
              <a:spcBef>
                <a:spcPts val="0"/>
              </a:spcBef>
              <a:buNone/>
              <a:defRPr sz="3528" spc="0" baseline="0">
                <a:gradFill>
                  <a:gsLst>
                    <a:gs pos="0">
                      <a:srgbClr val="FFFFFF"/>
                    </a:gs>
                    <a:gs pos="100000">
                      <a:srgbClr val="FFFFFF"/>
                    </a:gs>
                  </a:gsLst>
                  <a:lin ang="5400000" scaled="0"/>
                </a:gradFill>
                <a:latin typeface="+mj-lt"/>
              </a:defRPr>
            </a:lvl1pPr>
          </a:lstStyle>
          <a:p>
            <a:pPr lvl="0"/>
            <a:r>
              <a:rPr lang="en-US" dirty="0"/>
              <a:t>Speaker Name</a:t>
            </a:r>
          </a:p>
          <a:p>
            <a:pPr lvl="0"/>
            <a:r>
              <a:rPr lang="en-US" dirty="0"/>
              <a:t>Microsoft Learning</a:t>
            </a:r>
          </a:p>
        </p:txBody>
      </p:sp>
    </p:spTree>
    <p:extLst>
      <p:ext uri="{BB962C8B-B14F-4D97-AF65-F5344CB8AC3E}">
        <p14:creationId xmlns:p14="http://schemas.microsoft.com/office/powerpoint/2010/main" val="209773642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Slide Photo_Option">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5EBDE903-019C-494F-90F1-EA5BA92B903D}"/>
              </a:ext>
              <a:ext uri="{C183D7F6-B498-43B3-948B-1728B52AA6E4}">
                <adec:decorative xmlns:adec="http://schemas.microsoft.com/office/drawing/2017/decorative" val="1"/>
              </a:ext>
            </a:extLst>
          </p:cNvPr>
          <p:cNvSpPr>
            <a:spLocks noGrp="1"/>
          </p:cNvSpPr>
          <p:nvPr>
            <p:ph type="pic" sz="quarter" idx="15" hasCustomPrompt="1"/>
          </p:nvPr>
        </p:nvSpPr>
        <p:spPr>
          <a:xfrm>
            <a:off x="0" y="0"/>
            <a:ext cx="12192000" cy="6858000"/>
          </a:xfrm>
        </p:spPr>
        <p:txBody>
          <a:bodyPr/>
          <a:lstStyle>
            <a:lvl1pPr marL="0" indent="0">
              <a:buNone/>
              <a:defRPr/>
            </a:lvl1pPr>
          </a:lstStyle>
          <a:p>
            <a:r>
              <a:rPr lang="en-US"/>
              <a:t> </a:t>
            </a:r>
          </a:p>
        </p:txBody>
      </p:sp>
      <p:sp>
        <p:nvSpPr>
          <p:cNvPr id="10" name="Title 1">
            <a:extLst>
              <a:ext uri="{FF2B5EF4-FFF2-40B4-BE49-F238E27FC236}">
                <a16:creationId xmlns:a16="http://schemas.microsoft.com/office/drawing/2014/main" id="{6918950D-BA52-4C37-9FC7-9B2441DABC4D}"/>
              </a:ext>
              <a:ext uri="{C183D7F6-B498-43B3-948B-1728B52AA6E4}">
                <adec:decorative xmlns:adec="http://schemas.microsoft.com/office/drawing/2017/decorative" val="0"/>
              </a:ext>
            </a:extLst>
          </p:cNvPr>
          <p:cNvSpPr>
            <a:spLocks noGrp="1"/>
          </p:cNvSpPr>
          <p:nvPr>
            <p:ph type="title" hasCustomPrompt="1"/>
          </p:nvPr>
        </p:nvSpPr>
        <p:spPr>
          <a:xfrm>
            <a:off x="621451" y="4519136"/>
            <a:ext cx="10960949" cy="738664"/>
          </a:xfrm>
          <a:noFill/>
        </p:spPr>
        <p:txBody>
          <a:bodyPr wrap="square" lIns="0" tIns="0" rIns="0" bIns="182880" anchor="b" anchorCtr="0">
            <a:spAutoFit/>
          </a:bodyPr>
          <a:lstStyle>
            <a:lvl1pPr>
              <a:lnSpc>
                <a:spcPct val="100000"/>
              </a:lnSpc>
              <a:defRPr sz="3600" strike="noStrike" spc="-147" baseline="0">
                <a:solidFill>
                  <a:schemeClr val="bg2"/>
                </a:solidFill>
              </a:defRPr>
            </a:lvl1pPr>
          </a:lstStyle>
          <a:p>
            <a:r>
              <a:rPr lang="en-US"/>
              <a:t>Presentation Title</a:t>
            </a:r>
          </a:p>
        </p:txBody>
      </p:sp>
      <p:sp>
        <p:nvSpPr>
          <p:cNvPr id="11" name="Text Placeholder 4">
            <a:extLst>
              <a:ext uri="{FF2B5EF4-FFF2-40B4-BE49-F238E27FC236}">
                <a16:creationId xmlns:a16="http://schemas.microsoft.com/office/drawing/2014/main" id="{4B7969DA-51E9-4FB3-BFCC-63C88E80862C}"/>
              </a:ext>
              <a:ext uri="{C183D7F6-B498-43B3-948B-1728B52AA6E4}">
                <adec:decorative xmlns:adec="http://schemas.microsoft.com/office/drawing/2017/decorative" val="0"/>
              </a:ext>
            </a:extLst>
          </p:cNvPr>
          <p:cNvSpPr>
            <a:spLocks noGrp="1"/>
          </p:cNvSpPr>
          <p:nvPr>
            <p:ph type="body" sz="quarter" idx="12" hasCustomPrompt="1"/>
          </p:nvPr>
        </p:nvSpPr>
        <p:spPr>
          <a:xfrm>
            <a:off x="621759" y="5257800"/>
            <a:ext cx="10960641" cy="915892"/>
          </a:xfrm>
          <a:noFill/>
        </p:spPr>
        <p:txBody>
          <a:bodyPr lIns="0" tIns="0" rIns="0" bIns="0" anchor="t">
            <a:noAutofit/>
          </a:bodyPr>
          <a:lstStyle>
            <a:lvl1pPr marL="0" indent="0">
              <a:lnSpc>
                <a:spcPct val="100000"/>
              </a:lnSpc>
              <a:spcBef>
                <a:spcPts val="0"/>
              </a:spcBef>
              <a:buNone/>
              <a:defRPr sz="2200" spc="0" baseline="0">
                <a:solidFill>
                  <a:schemeClr val="bg2"/>
                </a:solidFill>
                <a:latin typeface="+mn-lt"/>
              </a:defRPr>
            </a:lvl1pPr>
          </a:lstStyle>
          <a:p>
            <a:pPr lvl="0"/>
            <a:r>
              <a:rPr lang="en-US"/>
              <a:t>Presenter Name</a:t>
            </a:r>
          </a:p>
        </p:txBody>
      </p:sp>
      <p:sp>
        <p:nvSpPr>
          <p:cNvPr id="3" name="Picture Placeholder 2" descr="Logo">
            <a:extLst>
              <a:ext uri="{FF2B5EF4-FFF2-40B4-BE49-F238E27FC236}">
                <a16:creationId xmlns:a16="http://schemas.microsoft.com/office/drawing/2014/main" id="{4FA036B9-184F-4471-B5AE-909B2C6C103D}"/>
              </a:ext>
            </a:extLst>
          </p:cNvPr>
          <p:cNvSpPr>
            <a:spLocks noGrp="1"/>
          </p:cNvSpPr>
          <p:nvPr>
            <p:ph type="pic" sz="quarter" idx="14" hasCustomPrompt="1"/>
          </p:nvPr>
        </p:nvSpPr>
        <p:spPr>
          <a:xfrm>
            <a:off x="304809" y="304800"/>
            <a:ext cx="2062163" cy="924737"/>
          </a:xfrm>
          <a:noFill/>
        </p:spPr>
        <p:txBody>
          <a:bodyPr anchor="ctr"/>
          <a:lstStyle>
            <a:lvl1pPr marL="0" indent="0" algn="ctr">
              <a:buNone/>
              <a:defRPr>
                <a:solidFill>
                  <a:schemeClr val="bg1">
                    <a:lumMod val="50000"/>
                  </a:schemeClr>
                </a:solidFill>
              </a:defRPr>
            </a:lvl1pPr>
          </a:lstStyle>
          <a:p>
            <a:r>
              <a:rPr lang="en-US"/>
              <a:t>Select Logo</a:t>
            </a:r>
          </a:p>
        </p:txBody>
      </p:sp>
    </p:spTree>
    <p:extLst>
      <p:ext uri="{BB962C8B-B14F-4D97-AF65-F5344CB8AC3E}">
        <p14:creationId xmlns:p14="http://schemas.microsoft.com/office/powerpoint/2010/main" val="8445965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Slide Photo_Option 2">
    <p:spTree>
      <p:nvGrpSpPr>
        <p:cNvPr id="1" name=""/>
        <p:cNvGrpSpPr/>
        <p:nvPr/>
      </p:nvGrpSpPr>
      <p:grpSpPr>
        <a:xfrm>
          <a:off x="0" y="0"/>
          <a:ext cx="0" cy="0"/>
          <a:chOff x="0" y="0"/>
          <a:chExt cx="0" cy="0"/>
        </a:xfrm>
      </p:grpSpPr>
      <p:sp>
        <p:nvSpPr>
          <p:cNvPr id="3" name="Picture Placeholder 3">
            <a:extLst>
              <a:ext uri="{FF2B5EF4-FFF2-40B4-BE49-F238E27FC236}">
                <a16:creationId xmlns:a16="http://schemas.microsoft.com/office/drawing/2014/main" id="{24A352F2-C61A-43CF-8620-3E68DD369544}"/>
              </a:ext>
              <a:ext uri="{C183D7F6-B498-43B3-948B-1728B52AA6E4}">
                <adec:decorative xmlns:adec="http://schemas.microsoft.com/office/drawing/2017/decorative" val="1"/>
              </a:ext>
            </a:extLst>
          </p:cNvPr>
          <p:cNvSpPr>
            <a:spLocks noGrp="1"/>
          </p:cNvSpPr>
          <p:nvPr>
            <p:ph type="pic" sz="quarter" idx="15" hasCustomPrompt="1"/>
          </p:nvPr>
        </p:nvSpPr>
        <p:spPr>
          <a:xfrm>
            <a:off x="0" y="0"/>
            <a:ext cx="12192000" cy="6858000"/>
          </a:xfrm>
        </p:spPr>
        <p:txBody>
          <a:bodyPr/>
          <a:lstStyle>
            <a:lvl1pPr marL="0" indent="0">
              <a:buNone/>
              <a:defRPr/>
            </a:lvl1pPr>
          </a:lstStyle>
          <a:p>
            <a:r>
              <a:rPr lang="en-US"/>
              <a:t> </a:t>
            </a:r>
          </a:p>
        </p:txBody>
      </p:sp>
      <p:sp>
        <p:nvSpPr>
          <p:cNvPr id="4" name="Title 1">
            <a:extLst>
              <a:ext uri="{FF2B5EF4-FFF2-40B4-BE49-F238E27FC236}">
                <a16:creationId xmlns:a16="http://schemas.microsoft.com/office/drawing/2014/main" id="{9D8C86D7-EAA8-4501-8EDD-AE161F095B86}"/>
              </a:ext>
              <a:ext uri="{C183D7F6-B498-43B3-948B-1728B52AA6E4}">
                <adec:decorative xmlns:adec="http://schemas.microsoft.com/office/drawing/2017/decorative" val="0"/>
              </a:ext>
            </a:extLst>
          </p:cNvPr>
          <p:cNvSpPr>
            <a:spLocks noGrp="1"/>
          </p:cNvSpPr>
          <p:nvPr>
            <p:ph type="title" hasCustomPrompt="1"/>
          </p:nvPr>
        </p:nvSpPr>
        <p:spPr>
          <a:xfrm>
            <a:off x="621452" y="4519136"/>
            <a:ext cx="10960948" cy="738664"/>
          </a:xfrm>
          <a:noFill/>
        </p:spPr>
        <p:txBody>
          <a:bodyPr wrap="square" lIns="0" tIns="0" rIns="0" bIns="182880" anchor="b" anchorCtr="0">
            <a:noAutofit/>
          </a:bodyPr>
          <a:lstStyle>
            <a:lvl1pPr>
              <a:lnSpc>
                <a:spcPct val="100000"/>
              </a:lnSpc>
              <a:defRPr sz="3600" strike="noStrike" spc="-147" baseline="0">
                <a:solidFill>
                  <a:schemeClr val="bg2"/>
                </a:solidFill>
              </a:defRPr>
            </a:lvl1pPr>
          </a:lstStyle>
          <a:p>
            <a:r>
              <a:rPr lang="en-US"/>
              <a:t>Presentation Title</a:t>
            </a:r>
          </a:p>
        </p:txBody>
      </p:sp>
      <p:sp>
        <p:nvSpPr>
          <p:cNvPr id="5" name="Text Placeholder 4">
            <a:extLst>
              <a:ext uri="{FF2B5EF4-FFF2-40B4-BE49-F238E27FC236}">
                <a16:creationId xmlns:a16="http://schemas.microsoft.com/office/drawing/2014/main" id="{84E82A4B-4AB3-47C1-ABE9-83275C6ABAA1}"/>
              </a:ext>
              <a:ext uri="{C183D7F6-B498-43B3-948B-1728B52AA6E4}">
                <adec:decorative xmlns:adec="http://schemas.microsoft.com/office/drawing/2017/decorative" val="0"/>
              </a:ext>
            </a:extLst>
          </p:cNvPr>
          <p:cNvSpPr>
            <a:spLocks noGrp="1"/>
          </p:cNvSpPr>
          <p:nvPr>
            <p:ph type="body" sz="quarter" idx="12" hasCustomPrompt="1"/>
          </p:nvPr>
        </p:nvSpPr>
        <p:spPr>
          <a:xfrm>
            <a:off x="621759" y="5257800"/>
            <a:ext cx="10960641" cy="915892"/>
          </a:xfrm>
          <a:noFill/>
        </p:spPr>
        <p:txBody>
          <a:bodyPr lIns="0" tIns="0" rIns="0" bIns="0" anchor="t">
            <a:noAutofit/>
          </a:bodyPr>
          <a:lstStyle>
            <a:lvl1pPr marL="0" indent="0">
              <a:lnSpc>
                <a:spcPct val="100000"/>
              </a:lnSpc>
              <a:spcBef>
                <a:spcPts val="0"/>
              </a:spcBef>
              <a:buNone/>
              <a:defRPr lang="en-US" sz="2200" kern="1200" spc="0" baseline="0" dirty="0">
                <a:solidFill>
                  <a:schemeClr val="bg2"/>
                </a:solidFill>
                <a:latin typeface="+mn-lt"/>
                <a:ea typeface="+mn-ea"/>
                <a:cs typeface="Segoe UI" panose="020B0502040204020203" pitchFamily="34" charset="0"/>
              </a:defRPr>
            </a:lvl1pPr>
          </a:lstStyle>
          <a:p>
            <a:pPr lvl="0"/>
            <a:r>
              <a:rPr lang="en-US"/>
              <a:t>Presenter Name</a:t>
            </a:r>
          </a:p>
        </p:txBody>
      </p:sp>
    </p:spTree>
    <p:extLst>
      <p:ext uri="{BB962C8B-B14F-4D97-AF65-F5344CB8AC3E}">
        <p14:creationId xmlns:p14="http://schemas.microsoft.com/office/powerpoint/2010/main" val="113007869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Slide Square Photo">
    <p:bg>
      <p:bgPr>
        <a:solidFill>
          <a:schemeClr val="bg1"/>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FB5FE381-099C-4376-B457-AA59D20F15BF}"/>
              </a:ext>
              <a:ext uri="{C183D7F6-B498-43B3-948B-1728B52AA6E4}">
                <adec:decorative xmlns:adec="http://schemas.microsoft.com/office/drawing/2017/decorative" val="0"/>
              </a:ext>
            </a:extLst>
          </p:cNvPr>
          <p:cNvSpPr>
            <a:spLocks noGrp="1"/>
          </p:cNvSpPr>
          <p:nvPr>
            <p:ph type="ctrTitle"/>
          </p:nvPr>
        </p:nvSpPr>
        <p:spPr>
          <a:xfrm>
            <a:off x="655637" y="2487168"/>
            <a:ext cx="4352925" cy="1097280"/>
          </a:xfrm>
        </p:spPr>
        <p:txBody>
          <a:bodyPr bIns="45720" anchor="b">
            <a:noAutofit/>
          </a:bodyPr>
          <a:lstStyle>
            <a:lvl1pPr algn="l">
              <a:defRPr sz="3600">
                <a:solidFill>
                  <a:schemeClr val="tx1"/>
                </a:solidFill>
              </a:defRPr>
            </a:lvl1pPr>
          </a:lstStyle>
          <a:p>
            <a:r>
              <a:rPr lang="en-US" noProof="0"/>
              <a:t>Click to edit Master title style</a:t>
            </a:r>
          </a:p>
        </p:txBody>
      </p:sp>
      <p:sp>
        <p:nvSpPr>
          <p:cNvPr id="10" name="2 Subtitle">
            <a:extLst>
              <a:ext uri="{FF2B5EF4-FFF2-40B4-BE49-F238E27FC236}">
                <a16:creationId xmlns:a16="http://schemas.microsoft.com/office/drawing/2014/main" id="{D55E7899-E90B-4B88-95E2-00E3DAC8A7A7}"/>
              </a:ext>
              <a:ext uri="{C183D7F6-B498-43B3-948B-1728B52AA6E4}">
                <adec:decorative xmlns:adec="http://schemas.microsoft.com/office/drawing/2017/decorative" val="0"/>
              </a:ext>
            </a:extLst>
          </p:cNvPr>
          <p:cNvSpPr>
            <a:spLocks noGrp="1"/>
          </p:cNvSpPr>
          <p:nvPr>
            <p:ph type="subTitle" idx="1"/>
          </p:nvPr>
        </p:nvSpPr>
        <p:spPr>
          <a:xfrm>
            <a:off x="655638" y="3895090"/>
            <a:ext cx="4352924" cy="311150"/>
          </a:xfrm>
          <a:prstGeom prst="rect">
            <a:avLst/>
          </a:prstGeom>
        </p:spPr>
        <p:txBody>
          <a:bodyPr/>
          <a:lstStyle>
            <a:lvl1pPr marL="0" indent="0" algn="l" defTabSz="932688">
              <a:lnSpc>
                <a:spcPct val="100000"/>
              </a:lnSpc>
              <a:spcBef>
                <a:spcPts val="672"/>
              </a:spcBef>
              <a:buFontTx/>
              <a:buNone/>
              <a:defRPr sz="22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p>
        </p:txBody>
      </p:sp>
      <p:sp>
        <p:nvSpPr>
          <p:cNvPr id="13" name="Picture Placeholder 8">
            <a:extLst>
              <a:ext uri="{FF2B5EF4-FFF2-40B4-BE49-F238E27FC236}">
                <a16:creationId xmlns:a16="http://schemas.microsoft.com/office/drawing/2014/main" id="{182FB499-89AE-4177-A821-127E0BD7F722}"/>
              </a:ext>
            </a:extLst>
          </p:cNvPr>
          <p:cNvSpPr>
            <a:spLocks noGrp="1"/>
          </p:cNvSpPr>
          <p:nvPr>
            <p:ph type="pic" sz="quarter" idx="17" hasCustomPrompt="1"/>
          </p:nvPr>
        </p:nvSpPr>
        <p:spPr>
          <a:xfrm>
            <a:off x="5333682" y="3524"/>
            <a:ext cx="6858000" cy="6858000"/>
          </a:xfrm>
          <a:noFill/>
        </p:spPr>
        <p:txBody>
          <a:bodyPr tIns="1828800" anchor="t"/>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pic>
        <p:nvPicPr>
          <p:cNvPr id="7" name="Picture 6" descr="Microsoft Logo">
            <a:extLst>
              <a:ext uri="{FF2B5EF4-FFF2-40B4-BE49-F238E27FC236}">
                <a16:creationId xmlns:a16="http://schemas.microsoft.com/office/drawing/2014/main" id="{51699DFE-D91B-419A-9C49-C62CCBED7F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9" y="304800"/>
            <a:ext cx="2063191" cy="924737"/>
          </a:xfrm>
          <a:prstGeom prst="rect">
            <a:avLst/>
          </a:prstGeom>
        </p:spPr>
      </p:pic>
    </p:spTree>
    <p:extLst>
      <p:ext uri="{BB962C8B-B14F-4D97-AF65-F5344CB8AC3E}">
        <p14:creationId xmlns:p14="http://schemas.microsoft.com/office/powerpoint/2010/main" val="3746941268"/>
      </p:ext>
    </p:extLst>
  </p:cSld>
  <p:clrMapOvr>
    <a:masterClrMapping/>
  </p:clrMapOvr>
  <p:extLst>
    <p:ext uri="{DCECCB84-F9BA-43D5-87BE-67443E8EF086}">
      <p15:sldGuideLst xmlns:p15="http://schemas.microsoft.com/office/powerpoint/2012/main">
        <p15:guide id="9" orient="horz" pos="2160">
          <p15:clr>
            <a:srgbClr val="547EBF"/>
          </p15:clr>
        </p15:guide>
        <p15:guide id="10" orient="horz" pos="1572">
          <p15:clr>
            <a:srgbClr val="547EBF"/>
          </p15:clr>
        </p15:guide>
        <p15:guide id="11" orient="horz" pos="2258">
          <p15:clr>
            <a:srgbClr val="547EBF"/>
          </p15:clr>
        </p15:guide>
        <p15:guide id="12" orient="horz" pos="2454">
          <p15:clr>
            <a:srgbClr val="547EBF"/>
          </p15:clr>
        </p15:guide>
        <p15:guide id="13" orient="horz" pos="2650">
          <p15:clr>
            <a:srgbClr val="547EBF"/>
          </p15:clr>
        </p15:guide>
        <p15:guide id="14" pos="3155">
          <p15:clr>
            <a:srgbClr val="547EBF"/>
          </p15:clr>
        </p15:guide>
        <p15:guide id="15" pos="413">
          <p15:clr>
            <a:srgbClr val="547EBF"/>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Slide Square Photo 1">
    <p:bg>
      <p:bgPr>
        <a:solidFill>
          <a:schemeClr val="tx2"/>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FB5FE381-099C-4376-B457-AA59D20F15BF}"/>
              </a:ext>
            </a:extLst>
          </p:cNvPr>
          <p:cNvSpPr>
            <a:spLocks noGrp="1"/>
          </p:cNvSpPr>
          <p:nvPr>
            <p:ph type="ctrTitle"/>
          </p:nvPr>
        </p:nvSpPr>
        <p:spPr>
          <a:xfrm>
            <a:off x="655638" y="2487168"/>
            <a:ext cx="4352925" cy="1097280"/>
          </a:xfrm>
        </p:spPr>
        <p:txBody>
          <a:bodyPr bIns="45720" anchor="b">
            <a:noAutofit/>
          </a:bodyPr>
          <a:lstStyle>
            <a:lvl1pPr algn="l">
              <a:defRPr sz="3600">
                <a:solidFill>
                  <a:schemeClr val="bg1"/>
                </a:solidFill>
              </a:defRPr>
            </a:lvl1pPr>
          </a:lstStyle>
          <a:p>
            <a:r>
              <a:rPr lang="en-US" noProof="0"/>
              <a:t>Click to edit Master title style</a:t>
            </a:r>
          </a:p>
        </p:txBody>
      </p:sp>
      <p:sp>
        <p:nvSpPr>
          <p:cNvPr id="3" name="2 Subtitle">
            <a:extLst>
              <a:ext uri="{FF2B5EF4-FFF2-40B4-BE49-F238E27FC236}">
                <a16:creationId xmlns:a16="http://schemas.microsoft.com/office/drawing/2014/main" id="{24B82284-0B36-4B6A-8B07-D375444A511C}"/>
              </a:ext>
            </a:extLst>
          </p:cNvPr>
          <p:cNvSpPr>
            <a:spLocks noGrp="1"/>
          </p:cNvSpPr>
          <p:nvPr>
            <p:ph type="subTitle" idx="1"/>
          </p:nvPr>
        </p:nvSpPr>
        <p:spPr>
          <a:xfrm>
            <a:off x="655638" y="3895090"/>
            <a:ext cx="4352924" cy="311150"/>
          </a:xfrm>
          <a:prstGeom prst="rect">
            <a:avLst/>
          </a:prstGeom>
        </p:spPr>
        <p:txBody>
          <a:bodyPr/>
          <a:lstStyle>
            <a:lvl1pPr marL="0" indent="0" algn="l" defTabSz="932688">
              <a:lnSpc>
                <a:spcPct val="100000"/>
              </a:lnSpc>
              <a:spcBef>
                <a:spcPts val="672"/>
              </a:spcBef>
              <a:buFontTx/>
              <a:buNone/>
              <a:defRPr sz="2200" baseline="0">
                <a:solidFill>
                  <a:schemeClr val="bg1"/>
                </a:solidFill>
              </a:defRPr>
            </a:lvl1pPr>
            <a:lvl2pPr marL="0" indent="0" algn="l" defTabSz="932688">
              <a:lnSpc>
                <a:spcPct val="100000"/>
              </a:lnSpc>
              <a:spcBef>
                <a:spcPts val="672"/>
              </a:spcBef>
              <a:buFontTx/>
              <a:buNone/>
              <a:defRPr sz="2200" baseline="0">
                <a:solidFill>
                  <a:schemeClr val="bg1"/>
                </a:solidFill>
              </a:defRPr>
            </a:lvl2pPr>
            <a:lvl3pPr marL="0" indent="0" algn="l" defTabSz="932688">
              <a:lnSpc>
                <a:spcPct val="100000"/>
              </a:lnSpc>
              <a:spcBef>
                <a:spcPts val="672"/>
              </a:spcBef>
              <a:buFontTx/>
              <a:buNone/>
              <a:defRPr sz="2200" baseline="0">
                <a:solidFill>
                  <a:schemeClr val="bg1"/>
                </a:solidFill>
              </a:defRPr>
            </a:lvl3pPr>
            <a:lvl4pPr marL="0" indent="0" algn="l" defTabSz="932688">
              <a:lnSpc>
                <a:spcPct val="100000"/>
              </a:lnSpc>
              <a:spcBef>
                <a:spcPts val="672"/>
              </a:spcBef>
              <a:buFontTx/>
              <a:buNone/>
              <a:defRPr sz="2200" baseline="0">
                <a:solidFill>
                  <a:schemeClr val="bg1"/>
                </a:solidFill>
              </a:defRPr>
            </a:lvl4pPr>
            <a:lvl5pPr marL="0" indent="0" algn="l">
              <a:lnSpc>
                <a:spcPct val="110000"/>
              </a:lnSpc>
              <a:buNone/>
              <a:defRPr sz="2200" baseline="0">
                <a:solidFill>
                  <a:schemeClr val="bg1"/>
                </a:solidFill>
              </a:defRPr>
            </a:lvl5pPr>
            <a:lvl6pPr marL="0" indent="0" algn="l" defTabSz="932688">
              <a:lnSpc>
                <a:spcPct val="100000"/>
              </a:lnSpc>
              <a:spcBef>
                <a:spcPts val="672"/>
              </a:spcBef>
              <a:buFontTx/>
              <a:buNone/>
              <a:defRPr sz="2200" baseline="0">
                <a:solidFill>
                  <a:schemeClr val="bg1"/>
                </a:solidFill>
              </a:defRPr>
            </a:lvl6pPr>
            <a:lvl7pPr marL="0" indent="0" algn="l" defTabSz="932688">
              <a:lnSpc>
                <a:spcPct val="100000"/>
              </a:lnSpc>
              <a:spcBef>
                <a:spcPts val="672"/>
              </a:spcBef>
              <a:buFontTx/>
              <a:buNone/>
              <a:defRPr sz="2200" baseline="0">
                <a:solidFill>
                  <a:schemeClr val="bg1"/>
                </a:solidFill>
              </a:defRPr>
            </a:lvl7pPr>
            <a:lvl8pPr marL="0" indent="0" algn="l" defTabSz="932688">
              <a:lnSpc>
                <a:spcPct val="100000"/>
              </a:lnSpc>
              <a:spcBef>
                <a:spcPts val="672"/>
              </a:spcBef>
              <a:buFontTx/>
              <a:buNone/>
              <a:defRPr sz="2200" baseline="0">
                <a:solidFill>
                  <a:schemeClr val="bg1"/>
                </a:solidFill>
              </a:defRPr>
            </a:lvl8pPr>
            <a:lvl9pPr marL="0" indent="0" algn="l" defTabSz="932688">
              <a:lnSpc>
                <a:spcPct val="100000"/>
              </a:lnSpc>
              <a:spcBef>
                <a:spcPts val="672"/>
              </a:spcBef>
              <a:buFontTx/>
              <a:buNone/>
              <a:defRPr sz="2200" baseline="0">
                <a:solidFill>
                  <a:schemeClr val="bg1"/>
                </a:solidFill>
              </a:defRPr>
            </a:lvl9pPr>
          </a:lstStyle>
          <a:p>
            <a:r>
              <a:rPr lang="en-US" noProof="0"/>
              <a:t>Click to edit Master subtitle style</a:t>
            </a:r>
          </a:p>
        </p:txBody>
      </p:sp>
      <p:sp>
        <p:nvSpPr>
          <p:cNvPr id="12" name="Picture Placeholder 8">
            <a:extLst>
              <a:ext uri="{FF2B5EF4-FFF2-40B4-BE49-F238E27FC236}">
                <a16:creationId xmlns:a16="http://schemas.microsoft.com/office/drawing/2014/main" id="{B932132E-B617-4844-ABE7-BFFF16E12CCA}"/>
              </a:ext>
              <a:ext uri="{C183D7F6-B498-43B3-948B-1728B52AA6E4}">
                <adec:decorative xmlns:adec="http://schemas.microsoft.com/office/drawing/2017/decorative" val="1"/>
              </a:ext>
            </a:extLst>
          </p:cNvPr>
          <p:cNvSpPr>
            <a:spLocks noGrp="1"/>
          </p:cNvSpPr>
          <p:nvPr>
            <p:ph type="pic" sz="quarter" idx="17" hasCustomPrompt="1"/>
          </p:nvPr>
        </p:nvSpPr>
        <p:spPr>
          <a:xfrm>
            <a:off x="5333682" y="3524"/>
            <a:ext cx="6858000" cy="6854476"/>
          </a:xfrm>
          <a:solidFill>
            <a:srgbClr val="0078D4"/>
          </a:solidFill>
        </p:spPr>
        <p:txBody>
          <a:bodyPr tIns="1828800" anchor="t"/>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pic>
        <p:nvPicPr>
          <p:cNvPr id="8" name="Picture 7" descr="Microsoft Logo">
            <a:extLst>
              <a:ext uri="{FF2B5EF4-FFF2-40B4-BE49-F238E27FC236}">
                <a16:creationId xmlns:a16="http://schemas.microsoft.com/office/drawing/2014/main" id="{6D3EA099-AF81-4088-BC83-41746FB3C1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9" y="304800"/>
            <a:ext cx="2063191" cy="924737"/>
          </a:xfrm>
          <a:prstGeom prst="rect">
            <a:avLst/>
          </a:prstGeom>
        </p:spPr>
      </p:pic>
    </p:spTree>
    <p:extLst>
      <p:ext uri="{BB962C8B-B14F-4D97-AF65-F5344CB8AC3E}">
        <p14:creationId xmlns:p14="http://schemas.microsoft.com/office/powerpoint/2010/main" val="1463733403"/>
      </p:ext>
    </p:extLst>
  </p:cSld>
  <p:clrMapOvr>
    <a:masterClrMapping/>
  </p:clrMapOvr>
  <p:extLst>
    <p:ext uri="{DCECCB84-F9BA-43D5-87BE-67443E8EF086}">
      <p15:sldGuideLst xmlns:p15="http://schemas.microsoft.com/office/powerpoint/2012/main">
        <p15:guide id="8" orient="horz" pos="2160">
          <p15:clr>
            <a:srgbClr val="FFFFFF"/>
          </p15:clr>
        </p15:guide>
        <p15:guide id="9" pos="413">
          <p15:clr>
            <a:srgbClr val="FFFFFF"/>
          </p15:clr>
        </p15:guide>
        <p15:guide id="10" pos="3168">
          <p15:clr>
            <a:srgbClr val="FFFFFF"/>
          </p15:clr>
        </p15:guide>
        <p15:guide id="11" orient="horz" pos="1572">
          <p15:clr>
            <a:srgbClr val="FFFFFF"/>
          </p15:clr>
        </p15:guide>
        <p15:guide id="12" orient="horz" pos="2258">
          <p15:clr>
            <a:srgbClr val="FFFFFF"/>
          </p15:clr>
        </p15:guide>
        <p15:guide id="13" orient="horz" pos="2454">
          <p15:clr>
            <a:srgbClr val="FFFFFF"/>
          </p15:clr>
        </p15:guide>
        <p15:guide id="14" orient="horz" pos="2650">
          <p15:clr>
            <a:srgbClr val="FFFFFF"/>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Slide Square Photo 2">
    <p:bg>
      <p:bgPr>
        <a:solidFill>
          <a:schemeClr val="bg1"/>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FB5FE381-099C-4376-B457-AA59D20F15BF}"/>
              </a:ext>
              <a:ext uri="{C183D7F6-B498-43B3-948B-1728B52AA6E4}">
                <adec:decorative xmlns:adec="http://schemas.microsoft.com/office/drawing/2017/decorative" val="0"/>
              </a:ext>
            </a:extLst>
          </p:cNvPr>
          <p:cNvSpPr>
            <a:spLocks noGrp="1"/>
          </p:cNvSpPr>
          <p:nvPr>
            <p:ph type="ctrTitle"/>
          </p:nvPr>
        </p:nvSpPr>
        <p:spPr>
          <a:xfrm>
            <a:off x="655637" y="2487168"/>
            <a:ext cx="4352925" cy="1097280"/>
          </a:xfrm>
        </p:spPr>
        <p:txBody>
          <a:bodyPr bIns="45720" anchor="b">
            <a:noAutofit/>
          </a:bodyPr>
          <a:lstStyle>
            <a:lvl1pPr algn="l">
              <a:defRPr sz="3600">
                <a:solidFill>
                  <a:schemeClr val="tx1"/>
                </a:solidFill>
              </a:defRPr>
            </a:lvl1pPr>
          </a:lstStyle>
          <a:p>
            <a:r>
              <a:rPr lang="en-US" noProof="0"/>
              <a:t>Click to edit Master title style</a:t>
            </a:r>
          </a:p>
        </p:txBody>
      </p:sp>
      <p:sp>
        <p:nvSpPr>
          <p:cNvPr id="10" name="2 Subtitle">
            <a:extLst>
              <a:ext uri="{FF2B5EF4-FFF2-40B4-BE49-F238E27FC236}">
                <a16:creationId xmlns:a16="http://schemas.microsoft.com/office/drawing/2014/main" id="{D55E7899-E90B-4B88-95E2-00E3DAC8A7A7}"/>
              </a:ext>
              <a:ext uri="{C183D7F6-B498-43B3-948B-1728B52AA6E4}">
                <adec:decorative xmlns:adec="http://schemas.microsoft.com/office/drawing/2017/decorative" val="0"/>
              </a:ext>
            </a:extLst>
          </p:cNvPr>
          <p:cNvSpPr>
            <a:spLocks noGrp="1"/>
          </p:cNvSpPr>
          <p:nvPr>
            <p:ph type="subTitle" idx="1"/>
          </p:nvPr>
        </p:nvSpPr>
        <p:spPr>
          <a:xfrm>
            <a:off x="655638" y="3895090"/>
            <a:ext cx="4352924" cy="311150"/>
          </a:xfrm>
          <a:prstGeom prst="rect">
            <a:avLst/>
          </a:prstGeom>
        </p:spPr>
        <p:txBody>
          <a:bodyPr/>
          <a:lstStyle>
            <a:lvl1pPr marL="0" indent="0" algn="l" defTabSz="932688">
              <a:lnSpc>
                <a:spcPct val="100000"/>
              </a:lnSpc>
              <a:spcBef>
                <a:spcPts val="672"/>
              </a:spcBef>
              <a:buFontTx/>
              <a:buNone/>
              <a:defRPr sz="22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p>
        </p:txBody>
      </p:sp>
      <p:pic>
        <p:nvPicPr>
          <p:cNvPr id="11" name="Picture 10" descr="Microsoft Logo">
            <a:extLst>
              <a:ext uri="{FF2B5EF4-FFF2-40B4-BE49-F238E27FC236}">
                <a16:creationId xmlns:a16="http://schemas.microsoft.com/office/drawing/2014/main" id="{FA86A238-F7CE-4162-8B00-2166F5ED25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9" y="304800"/>
            <a:ext cx="2063191" cy="924737"/>
          </a:xfrm>
          <a:prstGeom prst="rect">
            <a:avLst/>
          </a:prstGeom>
        </p:spPr>
      </p:pic>
      <p:sp>
        <p:nvSpPr>
          <p:cNvPr id="13" name="Picture Placeholder 8">
            <a:extLst>
              <a:ext uri="{FF2B5EF4-FFF2-40B4-BE49-F238E27FC236}">
                <a16:creationId xmlns:a16="http://schemas.microsoft.com/office/drawing/2014/main" id="{182FB499-89AE-4177-A821-127E0BD7F722}"/>
              </a:ext>
              <a:ext uri="{C183D7F6-B498-43B3-948B-1728B52AA6E4}">
                <adec:decorative xmlns:adec="http://schemas.microsoft.com/office/drawing/2017/decorative" val="1"/>
              </a:ext>
            </a:extLst>
          </p:cNvPr>
          <p:cNvSpPr>
            <a:spLocks noGrp="1"/>
          </p:cNvSpPr>
          <p:nvPr>
            <p:ph type="pic" sz="quarter" idx="17" hasCustomPrompt="1"/>
          </p:nvPr>
        </p:nvSpPr>
        <p:spPr>
          <a:xfrm>
            <a:off x="5333682" y="0"/>
            <a:ext cx="6858000" cy="6858000"/>
          </a:xfrm>
          <a:solidFill>
            <a:srgbClr val="243A5E"/>
          </a:solidFill>
        </p:spPr>
        <p:txBody>
          <a:bodyPr tIns="1828800" anchor="t"/>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2729345647"/>
      </p:ext>
    </p:extLst>
  </p:cSld>
  <p:clrMapOvr>
    <a:masterClrMapping/>
  </p:clrMapOvr>
  <p:extLst>
    <p:ext uri="{DCECCB84-F9BA-43D5-87BE-67443E8EF086}">
      <p15:sldGuideLst xmlns:p15="http://schemas.microsoft.com/office/powerpoint/2012/main">
        <p15:guide id="9" orient="horz" pos="2160">
          <p15:clr>
            <a:srgbClr val="547EBF"/>
          </p15:clr>
        </p15:guide>
        <p15:guide id="10" orient="horz" pos="1572">
          <p15:clr>
            <a:srgbClr val="547EBF"/>
          </p15:clr>
        </p15:guide>
        <p15:guide id="11" orient="horz" pos="2258">
          <p15:clr>
            <a:srgbClr val="547EBF"/>
          </p15:clr>
        </p15:guide>
        <p15:guide id="12" orient="horz" pos="2454">
          <p15:clr>
            <a:srgbClr val="547EBF"/>
          </p15:clr>
        </p15:guide>
        <p15:guide id="13" orient="horz" pos="2650">
          <p15:clr>
            <a:srgbClr val="547EBF"/>
          </p15:clr>
        </p15:guide>
        <p15:guide id="14" pos="3155">
          <p15:clr>
            <a:srgbClr val="547EBF"/>
          </p15:clr>
        </p15:guide>
        <p15:guide id="15" pos="413">
          <p15:clr>
            <a:srgbClr val="547EBF"/>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tx2"/>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17D53EF6-E97C-46E7-A9D5-30F96F1F21F3}"/>
              </a:ext>
              <a:ext uri="{C183D7F6-B498-43B3-948B-1728B52AA6E4}">
                <adec:decorative xmlns:adec="http://schemas.microsoft.com/office/drawing/2017/decorative" val="0"/>
              </a:ext>
            </a:extLst>
          </p:cNvPr>
          <p:cNvSpPr>
            <a:spLocks noGrp="1"/>
          </p:cNvSpPr>
          <p:nvPr>
            <p:ph type="title"/>
          </p:nvPr>
        </p:nvSpPr>
        <p:spPr>
          <a:xfrm>
            <a:off x="655638" y="2979777"/>
            <a:ext cx="9015411" cy="604798"/>
          </a:xfrm>
        </p:spPr>
        <p:txBody>
          <a:bodyPr vert="horz" lIns="0" tIns="0" rIns="0" bIns="45720" rtlCol="0" anchor="b">
            <a:noAutofit/>
          </a:bodyPr>
          <a:lstStyle>
            <a:lvl1pPr>
              <a:defRPr lang="en-GB" sz="3600" baseline="0" dirty="0">
                <a:solidFill>
                  <a:schemeClr val="bg1"/>
                </a:solidFill>
              </a:defRPr>
            </a:lvl1pPr>
          </a:lstStyle>
          <a:p>
            <a:pPr lvl="0"/>
            <a:r>
              <a:rPr lang="en-US" noProof="0"/>
              <a:t>Click to edit Master title style</a:t>
            </a:r>
          </a:p>
        </p:txBody>
      </p:sp>
      <p:sp>
        <p:nvSpPr>
          <p:cNvPr id="8" name="2 Subtitle">
            <a:extLst>
              <a:ext uri="{FF2B5EF4-FFF2-40B4-BE49-F238E27FC236}">
                <a16:creationId xmlns:a16="http://schemas.microsoft.com/office/drawing/2014/main" id="{16A44250-24E5-40C9-A0C6-F8F7E55B832B}"/>
              </a:ext>
              <a:ext uri="{C183D7F6-B498-43B3-948B-1728B52AA6E4}">
                <adec:decorative xmlns:adec="http://schemas.microsoft.com/office/drawing/2017/decorative" val="0"/>
              </a:ext>
            </a:extLst>
          </p:cNvPr>
          <p:cNvSpPr>
            <a:spLocks noGrp="1"/>
          </p:cNvSpPr>
          <p:nvPr>
            <p:ph type="subTitle" idx="1"/>
          </p:nvPr>
        </p:nvSpPr>
        <p:spPr>
          <a:xfrm>
            <a:off x="655638" y="3895090"/>
            <a:ext cx="9015730" cy="311150"/>
          </a:xfrm>
          <a:prstGeom prst="rect">
            <a:avLst/>
          </a:prstGeom>
        </p:spPr>
        <p:txBody>
          <a:bodyPr/>
          <a:lstStyle>
            <a:lvl1pPr marL="0" indent="0" algn="l" defTabSz="932688">
              <a:lnSpc>
                <a:spcPct val="100000"/>
              </a:lnSpc>
              <a:spcBef>
                <a:spcPts val="672"/>
              </a:spcBef>
              <a:buFontTx/>
              <a:buNone/>
              <a:defRPr sz="2200" baseline="0">
                <a:solidFill>
                  <a:schemeClr val="bg1"/>
                </a:solidFill>
              </a:defRPr>
            </a:lvl1pPr>
            <a:lvl2pPr marL="0" indent="0" algn="l" defTabSz="932688">
              <a:lnSpc>
                <a:spcPct val="100000"/>
              </a:lnSpc>
              <a:spcBef>
                <a:spcPts val="672"/>
              </a:spcBef>
              <a:buFontTx/>
              <a:buNone/>
              <a:defRPr sz="2200" baseline="0">
                <a:solidFill>
                  <a:schemeClr val="bg1"/>
                </a:solidFill>
              </a:defRPr>
            </a:lvl2pPr>
            <a:lvl3pPr marL="0" indent="0" algn="l" defTabSz="932688">
              <a:lnSpc>
                <a:spcPct val="100000"/>
              </a:lnSpc>
              <a:spcBef>
                <a:spcPts val="672"/>
              </a:spcBef>
              <a:buFontTx/>
              <a:buNone/>
              <a:defRPr sz="2200" baseline="0">
                <a:solidFill>
                  <a:schemeClr val="bg1"/>
                </a:solidFill>
              </a:defRPr>
            </a:lvl3pPr>
            <a:lvl4pPr marL="0" indent="0" algn="l" defTabSz="932688">
              <a:lnSpc>
                <a:spcPct val="100000"/>
              </a:lnSpc>
              <a:spcBef>
                <a:spcPts val="672"/>
              </a:spcBef>
              <a:buFontTx/>
              <a:buNone/>
              <a:defRPr sz="2200" baseline="0">
                <a:solidFill>
                  <a:schemeClr val="bg1"/>
                </a:solidFill>
              </a:defRPr>
            </a:lvl4pPr>
            <a:lvl5pPr marL="0" indent="0" algn="l">
              <a:lnSpc>
                <a:spcPct val="110000"/>
              </a:lnSpc>
              <a:buNone/>
              <a:defRPr sz="2200" baseline="0">
                <a:solidFill>
                  <a:schemeClr val="bg1"/>
                </a:solidFill>
              </a:defRPr>
            </a:lvl5pPr>
            <a:lvl6pPr marL="0" indent="0" algn="l" defTabSz="932688">
              <a:lnSpc>
                <a:spcPct val="100000"/>
              </a:lnSpc>
              <a:spcBef>
                <a:spcPts val="672"/>
              </a:spcBef>
              <a:buFontTx/>
              <a:buNone/>
              <a:defRPr sz="2200" baseline="0">
                <a:solidFill>
                  <a:schemeClr val="bg1"/>
                </a:solidFill>
              </a:defRPr>
            </a:lvl6pPr>
            <a:lvl7pPr marL="0" indent="0" algn="l" defTabSz="932688">
              <a:lnSpc>
                <a:spcPct val="100000"/>
              </a:lnSpc>
              <a:spcBef>
                <a:spcPts val="672"/>
              </a:spcBef>
              <a:buFontTx/>
              <a:buNone/>
              <a:defRPr sz="2200" baseline="0">
                <a:solidFill>
                  <a:schemeClr val="bg1"/>
                </a:solidFill>
              </a:defRPr>
            </a:lvl7pPr>
            <a:lvl8pPr marL="0" indent="0" algn="l" defTabSz="932688">
              <a:lnSpc>
                <a:spcPct val="100000"/>
              </a:lnSpc>
              <a:spcBef>
                <a:spcPts val="672"/>
              </a:spcBef>
              <a:buFontTx/>
              <a:buNone/>
              <a:defRPr sz="2200" baseline="0">
                <a:solidFill>
                  <a:schemeClr val="bg1"/>
                </a:solidFill>
              </a:defRPr>
            </a:lvl8pPr>
            <a:lvl9pPr marL="0" indent="0" algn="l" defTabSz="932688">
              <a:lnSpc>
                <a:spcPct val="100000"/>
              </a:lnSpc>
              <a:spcBef>
                <a:spcPts val="672"/>
              </a:spcBef>
              <a:buFontTx/>
              <a:buNone/>
              <a:defRPr sz="2200" baseline="0">
                <a:solidFill>
                  <a:schemeClr val="bg1"/>
                </a:solidFill>
              </a:defRPr>
            </a:lvl9pPr>
          </a:lstStyle>
          <a:p>
            <a:r>
              <a:rPr lang="en-US" noProof="0"/>
              <a:t>Click to edit Master subtitle style</a:t>
            </a:r>
          </a:p>
        </p:txBody>
      </p:sp>
      <p:pic>
        <p:nvPicPr>
          <p:cNvPr id="9" name="Picture 8" descr="Microsoft Logo">
            <a:extLst>
              <a:ext uri="{FF2B5EF4-FFF2-40B4-BE49-F238E27FC236}">
                <a16:creationId xmlns:a16="http://schemas.microsoft.com/office/drawing/2014/main" id="{E4589339-495F-4829-A639-599297D763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9" y="304800"/>
            <a:ext cx="2063191" cy="924737"/>
          </a:xfrm>
          <a:prstGeom prst="rect">
            <a:avLst/>
          </a:prstGeom>
        </p:spPr>
      </p:pic>
    </p:spTree>
    <p:extLst>
      <p:ext uri="{BB962C8B-B14F-4D97-AF65-F5344CB8AC3E}">
        <p14:creationId xmlns:p14="http://schemas.microsoft.com/office/powerpoint/2010/main" val="906304739"/>
      </p:ext>
    </p:extLst>
  </p:cSld>
  <p:clrMapOvr>
    <a:masterClrMapping/>
  </p:clrMapOvr>
  <p:extLst>
    <p:ext uri="{DCECCB84-F9BA-43D5-87BE-67443E8EF086}">
      <p15:sldGuideLst xmlns:p15="http://schemas.microsoft.com/office/powerpoint/2012/main">
        <p15:guide id="1" pos="413">
          <p15:clr>
            <a:srgbClr val="FFFFFF"/>
          </p15:clr>
        </p15:guide>
        <p15:guide id="2" pos="6092">
          <p15:clr>
            <a:srgbClr val="FFFFFF"/>
          </p15:clr>
        </p15:guide>
        <p15:guide id="3" orient="horz" pos="2160">
          <p15:clr>
            <a:srgbClr val="FFFFFF"/>
          </p15:clr>
        </p15:guide>
        <p15:guide id="4" orient="horz" pos="1866">
          <p15:clr>
            <a:srgbClr val="FFFFFF"/>
          </p15:clr>
        </p15:guide>
        <p15:guide id="5" orient="horz" pos="2258">
          <p15:clr>
            <a:srgbClr val="FFFFFF"/>
          </p15:clr>
        </p15:guide>
        <p15:guide id="6" orient="horz" pos="2454">
          <p15:clr>
            <a:srgbClr val="FFFFFF"/>
          </p15:clr>
        </p15:guide>
        <p15:guide id="7" orient="horz" pos="2650">
          <p15:clr>
            <a:srgbClr val="FFFFFF"/>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le Slide 2">
    <p:bg>
      <p:bgPr>
        <a:solidFill>
          <a:schemeClr val="bg1"/>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17D53EF6-E97C-46E7-A9D5-30F96F1F21F3}"/>
              </a:ext>
            </a:extLst>
          </p:cNvPr>
          <p:cNvSpPr>
            <a:spLocks noGrp="1"/>
          </p:cNvSpPr>
          <p:nvPr>
            <p:ph type="title"/>
          </p:nvPr>
        </p:nvSpPr>
        <p:spPr>
          <a:xfrm>
            <a:off x="655638" y="2979777"/>
            <a:ext cx="9015412" cy="604797"/>
          </a:xfrm>
        </p:spPr>
        <p:txBody>
          <a:bodyPr vert="horz" lIns="0" tIns="0" rIns="0" bIns="45720" rtlCol="0" anchor="b">
            <a:noAutofit/>
          </a:bodyPr>
          <a:lstStyle>
            <a:lvl1pPr>
              <a:defRPr lang="en-GB" sz="3600" baseline="0" dirty="0"/>
            </a:lvl1pPr>
          </a:lstStyle>
          <a:p>
            <a:pPr lvl="0"/>
            <a:r>
              <a:rPr lang="en-US" noProof="0"/>
              <a:t>Click to edit Master title style</a:t>
            </a:r>
          </a:p>
        </p:txBody>
      </p:sp>
      <p:sp>
        <p:nvSpPr>
          <p:cNvPr id="10" name="2 Subtitle">
            <a:extLst>
              <a:ext uri="{FF2B5EF4-FFF2-40B4-BE49-F238E27FC236}">
                <a16:creationId xmlns:a16="http://schemas.microsoft.com/office/drawing/2014/main" id="{EBA27D59-8026-4A20-9B79-094DBDACB810}"/>
              </a:ext>
            </a:extLst>
          </p:cNvPr>
          <p:cNvSpPr>
            <a:spLocks noGrp="1"/>
          </p:cNvSpPr>
          <p:nvPr>
            <p:ph type="subTitle" idx="1"/>
          </p:nvPr>
        </p:nvSpPr>
        <p:spPr>
          <a:xfrm>
            <a:off x="655638" y="3895090"/>
            <a:ext cx="9015730" cy="311150"/>
          </a:xfrm>
          <a:prstGeom prst="rect">
            <a:avLst/>
          </a:prstGeom>
        </p:spPr>
        <p:txBody>
          <a:bodyPr/>
          <a:lstStyle>
            <a:lvl1pPr marL="0" indent="0" algn="l" defTabSz="932688">
              <a:lnSpc>
                <a:spcPct val="100000"/>
              </a:lnSpc>
              <a:spcBef>
                <a:spcPts val="672"/>
              </a:spcBef>
              <a:buFontTx/>
              <a:buNone/>
              <a:defRPr sz="22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p>
        </p:txBody>
      </p:sp>
      <p:pic>
        <p:nvPicPr>
          <p:cNvPr id="8" name="Picture 7" descr="Microsoft Logo">
            <a:extLst>
              <a:ext uri="{FF2B5EF4-FFF2-40B4-BE49-F238E27FC236}">
                <a16:creationId xmlns:a16="http://schemas.microsoft.com/office/drawing/2014/main" id="{1B752D83-5EC4-4ADA-A02A-6E618B8BC5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9" y="304800"/>
            <a:ext cx="2063191" cy="924737"/>
          </a:xfrm>
          <a:prstGeom prst="rect">
            <a:avLst/>
          </a:prstGeom>
        </p:spPr>
      </p:pic>
    </p:spTree>
    <p:extLst>
      <p:ext uri="{BB962C8B-B14F-4D97-AF65-F5344CB8AC3E}">
        <p14:creationId xmlns:p14="http://schemas.microsoft.com/office/powerpoint/2010/main" val="1015587308"/>
      </p:ext>
    </p:extLst>
  </p:cSld>
  <p:clrMapOvr>
    <a:masterClrMapping/>
  </p:clrMapOvr>
  <p:extLst>
    <p:ext uri="{DCECCB84-F9BA-43D5-87BE-67443E8EF086}">
      <p15:sldGuideLst xmlns:p15="http://schemas.microsoft.com/office/powerpoint/2012/main">
        <p15:guide id="9" orient="horz" pos="2160">
          <p15:clr>
            <a:srgbClr val="A4A3A4"/>
          </p15:clr>
        </p15:guide>
        <p15:guide id="10" orient="horz" pos="2258">
          <p15:clr>
            <a:srgbClr val="547EBF"/>
          </p15:clr>
        </p15:guide>
        <p15:guide id="11" orient="horz" pos="1866">
          <p15:clr>
            <a:srgbClr val="547EBF"/>
          </p15:clr>
        </p15:guide>
        <p15:guide id="12" orient="horz" pos="2650">
          <p15:clr>
            <a:srgbClr val="547EBF"/>
          </p15:clr>
        </p15:guide>
        <p15:guide id="13" orient="horz" pos="2454">
          <p15:clr>
            <a:srgbClr val="547EBF"/>
          </p15:clr>
        </p15:guide>
        <p15:guide id="14" pos="413">
          <p15:clr>
            <a:srgbClr val="547EBF"/>
          </p15:clr>
        </p15:guide>
        <p15:guide id="15" pos="6092">
          <p15:clr>
            <a:srgbClr val="547EBF"/>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BA75DCF9-2114-4543-8491-DC0390D875DB}"/>
              </a:ext>
            </a:extLst>
          </p:cNvPr>
          <p:cNvSpPr>
            <a:spLocks noGrp="1"/>
          </p:cNvSpPr>
          <p:nvPr>
            <p:ph type="title"/>
          </p:nvPr>
        </p:nvSpPr>
        <p:spPr>
          <a:xfrm>
            <a:off x="655638" y="320040"/>
            <a:ext cx="10880725" cy="461665"/>
          </a:xfrm>
          <a:solidFill>
            <a:schemeClr val="bg1"/>
          </a:solidFill>
        </p:spPr>
        <p:txBody>
          <a:bodyPr/>
          <a:lstStyle>
            <a:lvl1pPr>
              <a:defRPr/>
            </a:lvl1pPr>
          </a:lstStyle>
          <a:p>
            <a:r>
              <a:rPr lang="en-US" noProof="0"/>
              <a:t>Click to edit Master title style</a:t>
            </a:r>
          </a:p>
        </p:txBody>
      </p:sp>
      <p:sp>
        <p:nvSpPr>
          <p:cNvPr id="7" name="3 Content Placeholder">
            <a:extLst>
              <a:ext uri="{FF2B5EF4-FFF2-40B4-BE49-F238E27FC236}">
                <a16:creationId xmlns:a16="http://schemas.microsoft.com/office/drawing/2014/main" id="{67FFA91E-2F74-4D40-9DCA-2240811B5980}"/>
              </a:ext>
              <a:ext uri="{C183D7F6-B498-43B3-948B-1728B52AA6E4}">
                <adec:decorative xmlns:adec="http://schemas.microsoft.com/office/drawing/2017/decorative" val="0"/>
              </a:ext>
            </a:extLst>
          </p:cNvPr>
          <p:cNvSpPr>
            <a:spLocks noGrp="1"/>
          </p:cNvSpPr>
          <p:nvPr>
            <p:ph sz="quarter" idx="13"/>
          </p:nvPr>
        </p:nvSpPr>
        <p:spPr>
          <a:xfrm>
            <a:off x="655638" y="1408114"/>
            <a:ext cx="10880726" cy="4819650"/>
          </a:xfrm>
          <a:prstGeom prst="rect">
            <a:avLst/>
          </a:prstGeom>
        </p:spPr>
        <p:txBody>
          <a:bodyPr/>
          <a:lstStyle>
            <a:lvl1pPr>
              <a:defRPr sz="2400"/>
            </a:lvl1pPr>
            <a:lvl5pPr>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409100014"/>
      </p:ext>
    </p:extLst>
  </p:cSld>
  <p:clrMapOvr>
    <a:masterClrMapping/>
  </p:clrMapOvr>
  <p:extLst>
    <p:ext uri="{DCECCB84-F9BA-43D5-87BE-67443E8EF086}">
      <p15:sldGuideLst xmlns:p15="http://schemas.microsoft.com/office/powerpoint/2012/main">
        <p15:guide id="1" orient="horz" pos="880">
          <p15:clr>
            <a:srgbClr val="547EBF"/>
          </p15:clr>
        </p15:guide>
        <p15:guide id="2" orient="horz" pos="3923">
          <p15:clr>
            <a:srgbClr val="547EBF"/>
          </p15:clr>
        </p15:guide>
        <p15:guide id="3" orient="horz" pos="789">
          <p15:clr>
            <a:srgbClr val="547EBF"/>
          </p15:clr>
        </p15:guide>
        <p15:guide id="4" orient="horz" pos="202">
          <p15:clr>
            <a:srgbClr val="547EBF"/>
          </p15:clr>
        </p15:guide>
        <p15:guide id="5" orient="horz" pos="495">
          <p15:clr>
            <a:srgbClr val="547EBF"/>
          </p15:clr>
        </p15:guide>
        <p15:guide id="6" pos="384">
          <p15:clr>
            <a:srgbClr val="547EBF"/>
          </p15:clr>
        </p15:guide>
        <p15:guide id="7" pos="7267">
          <p15:clr>
            <a:srgbClr val="547EBF"/>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 Subtitle and Content">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BA75DCF9-2114-4543-8491-DC0390D875DB}"/>
              </a:ext>
            </a:extLst>
          </p:cNvPr>
          <p:cNvSpPr>
            <a:spLocks noGrp="1"/>
          </p:cNvSpPr>
          <p:nvPr>
            <p:ph type="title"/>
          </p:nvPr>
        </p:nvSpPr>
        <p:spPr>
          <a:xfrm>
            <a:off x="655638" y="320040"/>
            <a:ext cx="10880725" cy="461665"/>
          </a:xfrm>
          <a:solidFill>
            <a:schemeClr val="bg1"/>
          </a:solidFill>
        </p:spPr>
        <p:txBody>
          <a:bodyPr/>
          <a:lstStyle>
            <a:lvl1pPr>
              <a:defRPr/>
            </a:lvl1pPr>
          </a:lstStyle>
          <a:p>
            <a:r>
              <a:rPr lang="en-US" noProof="0"/>
              <a:t>Click to edit Master title style</a:t>
            </a:r>
          </a:p>
        </p:txBody>
      </p:sp>
      <p:sp>
        <p:nvSpPr>
          <p:cNvPr id="8" name="2 Subtitle">
            <a:extLst>
              <a:ext uri="{FF2B5EF4-FFF2-40B4-BE49-F238E27FC236}">
                <a16:creationId xmlns:a16="http://schemas.microsoft.com/office/drawing/2014/main" id="{C7C3AFAE-72AD-4B70-BB9C-37420C66D458}"/>
              </a:ext>
            </a:extLst>
          </p:cNvPr>
          <p:cNvSpPr>
            <a:spLocks noGrp="1"/>
          </p:cNvSpPr>
          <p:nvPr>
            <p:ph type="subTitle" idx="1"/>
          </p:nvPr>
        </p:nvSpPr>
        <p:spPr>
          <a:xfrm>
            <a:off x="655637" y="786383"/>
            <a:ext cx="10880725"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p>
        </p:txBody>
      </p:sp>
      <p:sp>
        <p:nvSpPr>
          <p:cNvPr id="7" name="3 Content Placeholder">
            <a:extLst>
              <a:ext uri="{FF2B5EF4-FFF2-40B4-BE49-F238E27FC236}">
                <a16:creationId xmlns:a16="http://schemas.microsoft.com/office/drawing/2014/main" id="{67FFA91E-2F74-4D40-9DCA-2240811B5980}"/>
              </a:ext>
              <a:ext uri="{C183D7F6-B498-43B3-948B-1728B52AA6E4}">
                <adec:decorative xmlns:adec="http://schemas.microsoft.com/office/drawing/2017/decorative" val="0"/>
              </a:ext>
            </a:extLst>
          </p:cNvPr>
          <p:cNvSpPr>
            <a:spLocks noGrp="1"/>
          </p:cNvSpPr>
          <p:nvPr>
            <p:ph sz="quarter" idx="13"/>
          </p:nvPr>
        </p:nvSpPr>
        <p:spPr>
          <a:xfrm>
            <a:off x="655638" y="1408114"/>
            <a:ext cx="10880726" cy="4819650"/>
          </a:xfrm>
          <a:prstGeom prst="rect">
            <a:avLst/>
          </a:prstGeom>
        </p:spPr>
        <p:txBody>
          <a:bodyPr/>
          <a:lstStyle>
            <a:lvl1pPr>
              <a:defRPr sz="2400"/>
            </a:lvl1pPr>
            <a:lvl5pPr>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642571360"/>
      </p:ext>
    </p:extLst>
  </p:cSld>
  <p:clrMapOvr>
    <a:masterClrMapping/>
  </p:clrMapOvr>
  <p:extLst>
    <p:ext uri="{DCECCB84-F9BA-43D5-87BE-67443E8EF086}">
      <p15:sldGuideLst xmlns:p15="http://schemas.microsoft.com/office/powerpoint/2012/main">
        <p15:guide id="1" orient="horz" pos="880">
          <p15:clr>
            <a:srgbClr val="547EBF"/>
          </p15:clr>
        </p15:guide>
        <p15:guide id="2" orient="horz" pos="3923">
          <p15:clr>
            <a:srgbClr val="547EBF"/>
          </p15:clr>
        </p15:guide>
        <p15:guide id="3" orient="horz" pos="789">
          <p15:clr>
            <a:srgbClr val="547EBF"/>
          </p15:clr>
        </p15:guide>
        <p15:guide id="4" orient="horz" pos="202">
          <p15:clr>
            <a:srgbClr val="547EBF"/>
          </p15:clr>
        </p15:guide>
        <p15:guide id="5" orient="horz" pos="495">
          <p15:clr>
            <a:srgbClr val="547EBF"/>
          </p15:clr>
        </p15:guide>
        <p15:guide id="6" pos="384">
          <p15:clr>
            <a:srgbClr val="547EBF"/>
          </p15:clr>
        </p15:guide>
        <p15:guide id="7" pos="7267">
          <p15:clr>
            <a:srgbClr val="547EBF"/>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5EBDE903-019C-494F-90F1-EA5BA92B903D}"/>
              </a:ext>
              <a:ext uri="{C183D7F6-B498-43B3-948B-1728B52AA6E4}">
                <adec:decorative xmlns:adec="http://schemas.microsoft.com/office/drawing/2017/decorative" val="1"/>
              </a:ext>
            </a:extLst>
          </p:cNvPr>
          <p:cNvSpPr>
            <a:spLocks noGrp="1"/>
          </p:cNvSpPr>
          <p:nvPr>
            <p:ph type="pic" sz="quarter" idx="15" hasCustomPrompt="1"/>
          </p:nvPr>
        </p:nvSpPr>
        <p:spPr>
          <a:xfrm>
            <a:off x="0" y="0"/>
            <a:ext cx="12192000" cy="6858000"/>
          </a:xfrm>
        </p:spPr>
        <p:txBody>
          <a:bodyPr/>
          <a:lstStyle>
            <a:lvl1pPr marL="0" indent="0">
              <a:buNone/>
              <a:defRPr/>
            </a:lvl1pPr>
          </a:lstStyle>
          <a:p>
            <a:r>
              <a:rPr lang="en-US" dirty="0"/>
              <a:t> </a:t>
            </a:r>
          </a:p>
        </p:txBody>
      </p:sp>
      <p:sp>
        <p:nvSpPr>
          <p:cNvPr id="10" name="Title 1">
            <a:extLst>
              <a:ext uri="{FF2B5EF4-FFF2-40B4-BE49-F238E27FC236}">
                <a16:creationId xmlns:a16="http://schemas.microsoft.com/office/drawing/2014/main" id="{6918950D-BA52-4C37-9FC7-9B2441DABC4D}"/>
              </a:ext>
              <a:ext uri="{C183D7F6-B498-43B3-948B-1728B52AA6E4}">
                <adec:decorative xmlns:adec="http://schemas.microsoft.com/office/drawing/2017/decorative" val="0"/>
              </a:ext>
            </a:extLst>
          </p:cNvPr>
          <p:cNvSpPr>
            <a:spLocks noGrp="1"/>
          </p:cNvSpPr>
          <p:nvPr>
            <p:ph type="title" hasCustomPrompt="1"/>
          </p:nvPr>
        </p:nvSpPr>
        <p:spPr>
          <a:xfrm>
            <a:off x="621451" y="4519136"/>
            <a:ext cx="10960949" cy="738664"/>
          </a:xfrm>
          <a:noFill/>
        </p:spPr>
        <p:txBody>
          <a:bodyPr wrap="square" lIns="0" tIns="0" rIns="0" bIns="182880" anchor="b" anchorCtr="0">
            <a:spAutoFit/>
          </a:bodyPr>
          <a:lstStyle>
            <a:lvl1pPr>
              <a:lnSpc>
                <a:spcPct val="100000"/>
              </a:lnSpc>
              <a:defRPr sz="3600" strike="noStrike" spc="-147" baseline="0">
                <a:solidFill>
                  <a:schemeClr val="bg2"/>
                </a:solidFill>
              </a:defRPr>
            </a:lvl1pPr>
          </a:lstStyle>
          <a:p>
            <a:r>
              <a:rPr lang="en-US" dirty="0"/>
              <a:t>Presentation Title</a:t>
            </a:r>
          </a:p>
        </p:txBody>
      </p:sp>
      <p:sp>
        <p:nvSpPr>
          <p:cNvPr id="11" name="Text Placeholder 4">
            <a:extLst>
              <a:ext uri="{FF2B5EF4-FFF2-40B4-BE49-F238E27FC236}">
                <a16:creationId xmlns:a16="http://schemas.microsoft.com/office/drawing/2014/main" id="{4B7969DA-51E9-4FB3-BFCC-63C88E80862C}"/>
              </a:ext>
              <a:ext uri="{C183D7F6-B498-43B3-948B-1728B52AA6E4}">
                <adec:decorative xmlns:adec="http://schemas.microsoft.com/office/drawing/2017/decorative" val="0"/>
              </a:ext>
            </a:extLst>
          </p:cNvPr>
          <p:cNvSpPr>
            <a:spLocks noGrp="1"/>
          </p:cNvSpPr>
          <p:nvPr>
            <p:ph type="body" sz="quarter" idx="12" hasCustomPrompt="1"/>
          </p:nvPr>
        </p:nvSpPr>
        <p:spPr>
          <a:xfrm>
            <a:off x="621759" y="5257800"/>
            <a:ext cx="10960641" cy="915892"/>
          </a:xfrm>
          <a:noFill/>
        </p:spPr>
        <p:txBody>
          <a:bodyPr lIns="0" tIns="0" rIns="0" bIns="0" anchor="t">
            <a:noAutofit/>
          </a:bodyPr>
          <a:lstStyle>
            <a:lvl1pPr marL="0" indent="0">
              <a:lnSpc>
                <a:spcPct val="100000"/>
              </a:lnSpc>
              <a:spcBef>
                <a:spcPts val="0"/>
              </a:spcBef>
              <a:buNone/>
              <a:defRPr sz="2200" spc="0" baseline="0">
                <a:solidFill>
                  <a:schemeClr val="bg2"/>
                </a:solidFill>
                <a:latin typeface="+mn-lt"/>
              </a:defRPr>
            </a:lvl1pPr>
          </a:lstStyle>
          <a:p>
            <a:pPr lvl="0"/>
            <a:r>
              <a:rPr lang="en-US" dirty="0"/>
              <a:t>Presenter Name</a:t>
            </a:r>
          </a:p>
        </p:txBody>
      </p:sp>
      <p:sp>
        <p:nvSpPr>
          <p:cNvPr id="3" name="Picture Placeholder 2" descr="Logo">
            <a:extLst>
              <a:ext uri="{FF2B5EF4-FFF2-40B4-BE49-F238E27FC236}">
                <a16:creationId xmlns:a16="http://schemas.microsoft.com/office/drawing/2014/main" id="{4FA036B9-184F-4471-B5AE-909B2C6C103D}"/>
              </a:ext>
            </a:extLst>
          </p:cNvPr>
          <p:cNvSpPr>
            <a:spLocks noGrp="1"/>
          </p:cNvSpPr>
          <p:nvPr>
            <p:ph type="pic" sz="quarter" idx="14" hasCustomPrompt="1"/>
          </p:nvPr>
        </p:nvSpPr>
        <p:spPr>
          <a:xfrm>
            <a:off x="304809" y="304800"/>
            <a:ext cx="2062163" cy="924737"/>
          </a:xfrm>
          <a:noFill/>
        </p:spPr>
        <p:txBody>
          <a:bodyPr anchor="ctr"/>
          <a:lstStyle>
            <a:lvl1pPr marL="0" indent="0" algn="ctr">
              <a:buNone/>
              <a:defRPr>
                <a:solidFill>
                  <a:schemeClr val="bg1">
                    <a:lumMod val="50000"/>
                  </a:schemeClr>
                </a:solidFill>
              </a:defRPr>
            </a:lvl1pPr>
          </a:lstStyle>
          <a:p>
            <a:r>
              <a:rPr lang="en-US" dirty="0"/>
              <a:t>Select Logo</a:t>
            </a:r>
          </a:p>
        </p:txBody>
      </p:sp>
    </p:spTree>
    <p:extLst>
      <p:ext uri="{BB962C8B-B14F-4D97-AF65-F5344CB8AC3E}">
        <p14:creationId xmlns:p14="http://schemas.microsoft.com/office/powerpoint/2010/main" val="20209771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BA75DCF9-2114-4543-8491-DC0390D875DB}"/>
              </a:ext>
            </a:extLst>
          </p:cNvPr>
          <p:cNvSpPr>
            <a:spLocks noGrp="1"/>
          </p:cNvSpPr>
          <p:nvPr>
            <p:ph type="title"/>
          </p:nvPr>
        </p:nvSpPr>
        <p:spPr>
          <a:xfrm>
            <a:off x="655638" y="320040"/>
            <a:ext cx="10880725" cy="461665"/>
          </a:xfrm>
          <a:solidFill>
            <a:schemeClr val="bg1"/>
          </a:solidFill>
        </p:spPr>
        <p:txBody>
          <a:bodyPr/>
          <a:lstStyle>
            <a:lvl1pPr>
              <a:defRPr/>
            </a:lvl1pPr>
          </a:lstStyle>
          <a:p>
            <a:r>
              <a:rPr lang="en-US" noProof="0"/>
              <a:t>Click to edit Master title style</a:t>
            </a:r>
          </a:p>
        </p:txBody>
      </p:sp>
      <p:sp>
        <p:nvSpPr>
          <p:cNvPr id="7" name="3 Content Placeholder">
            <a:extLst>
              <a:ext uri="{FF2B5EF4-FFF2-40B4-BE49-F238E27FC236}">
                <a16:creationId xmlns:a16="http://schemas.microsoft.com/office/drawing/2014/main" id="{67FFA91E-2F74-4D40-9DCA-2240811B5980}"/>
              </a:ext>
              <a:ext uri="{C183D7F6-B498-43B3-948B-1728B52AA6E4}">
                <adec:decorative xmlns:adec="http://schemas.microsoft.com/office/drawing/2017/decorative" val="0"/>
              </a:ext>
            </a:extLst>
          </p:cNvPr>
          <p:cNvSpPr>
            <a:spLocks noGrp="1"/>
          </p:cNvSpPr>
          <p:nvPr>
            <p:ph sz="quarter" idx="13"/>
          </p:nvPr>
        </p:nvSpPr>
        <p:spPr>
          <a:xfrm>
            <a:off x="655638" y="1408114"/>
            <a:ext cx="10880726" cy="4819650"/>
          </a:xfrm>
          <a:prstGeom prst="rect">
            <a:avLst/>
          </a:prstGeom>
        </p:spPr>
        <p:txBody>
          <a:bodyPr/>
          <a:lstStyle>
            <a:lvl1pPr marL="0" indent="0">
              <a:buNone/>
              <a:defRPr sz="2400"/>
            </a:lvl1pPr>
            <a:lvl2pPr marL="310896" indent="0">
              <a:buNone/>
              <a:defRPr/>
            </a:lvl2pPr>
            <a:lvl3pPr marL="621792" indent="0">
              <a:buNone/>
              <a:defRPr/>
            </a:lvl3pPr>
            <a:lvl4pPr marL="932688" indent="0">
              <a:buNone/>
              <a:defRPr/>
            </a:lvl4pPr>
            <a:lvl5pPr marL="1225296" indent="0">
              <a:buNone/>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421814916"/>
      </p:ext>
    </p:extLst>
  </p:cSld>
  <p:clrMapOvr>
    <a:masterClrMapping/>
  </p:clrMapOvr>
  <p:extLst>
    <p:ext uri="{DCECCB84-F9BA-43D5-87BE-67443E8EF086}">
      <p15:sldGuideLst xmlns:p15="http://schemas.microsoft.com/office/powerpoint/2012/main">
        <p15:guide id="1" orient="horz" pos="887">
          <p15:clr>
            <a:srgbClr val="547EBF"/>
          </p15:clr>
        </p15:guide>
        <p15:guide id="2" orient="horz" pos="3923">
          <p15:clr>
            <a:srgbClr val="547EBF"/>
          </p15:clr>
        </p15:guide>
        <p15:guide id="3" orient="horz" pos="789">
          <p15:clr>
            <a:srgbClr val="547EBF"/>
          </p15:clr>
        </p15:guide>
        <p15:guide id="4" orient="horz" pos="202">
          <p15:clr>
            <a:srgbClr val="547EBF"/>
          </p15:clr>
        </p15:guide>
        <p15:guide id="5" orient="horz" pos="495">
          <p15:clr>
            <a:srgbClr val="547EBF"/>
          </p15:clr>
        </p15:guide>
        <p15:guide id="6" pos="384">
          <p15:clr>
            <a:srgbClr val="547EBF"/>
          </p15:clr>
        </p15:guide>
        <p15:guide id="7" pos="7267">
          <p15:clr>
            <a:srgbClr val="547EBF"/>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 Subtitle &amp; Non-bulleted text">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BA75DCF9-2114-4543-8491-DC0390D875DB}"/>
              </a:ext>
            </a:extLst>
          </p:cNvPr>
          <p:cNvSpPr>
            <a:spLocks noGrp="1"/>
          </p:cNvSpPr>
          <p:nvPr>
            <p:ph type="title"/>
          </p:nvPr>
        </p:nvSpPr>
        <p:spPr>
          <a:xfrm>
            <a:off x="655638" y="320040"/>
            <a:ext cx="10880725" cy="461665"/>
          </a:xfrm>
          <a:solidFill>
            <a:schemeClr val="bg1"/>
          </a:solidFill>
        </p:spPr>
        <p:txBody>
          <a:bodyPr/>
          <a:lstStyle>
            <a:lvl1pPr>
              <a:defRPr/>
            </a:lvl1pPr>
          </a:lstStyle>
          <a:p>
            <a:r>
              <a:rPr lang="en-US" noProof="0"/>
              <a:t>Click to edit Master title style</a:t>
            </a:r>
          </a:p>
        </p:txBody>
      </p:sp>
      <p:sp>
        <p:nvSpPr>
          <p:cNvPr id="8" name="2 Subtitle">
            <a:extLst>
              <a:ext uri="{FF2B5EF4-FFF2-40B4-BE49-F238E27FC236}">
                <a16:creationId xmlns:a16="http://schemas.microsoft.com/office/drawing/2014/main" id="{C7C3AFAE-72AD-4B70-BB9C-37420C66D458}"/>
              </a:ext>
            </a:extLst>
          </p:cNvPr>
          <p:cNvSpPr>
            <a:spLocks noGrp="1"/>
          </p:cNvSpPr>
          <p:nvPr>
            <p:ph type="subTitle" idx="1"/>
          </p:nvPr>
        </p:nvSpPr>
        <p:spPr>
          <a:xfrm>
            <a:off x="655637" y="786383"/>
            <a:ext cx="10880725"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p>
        </p:txBody>
      </p:sp>
      <p:sp>
        <p:nvSpPr>
          <p:cNvPr id="7" name="3 Content Placeholder">
            <a:extLst>
              <a:ext uri="{FF2B5EF4-FFF2-40B4-BE49-F238E27FC236}">
                <a16:creationId xmlns:a16="http://schemas.microsoft.com/office/drawing/2014/main" id="{67FFA91E-2F74-4D40-9DCA-2240811B5980}"/>
              </a:ext>
            </a:extLst>
          </p:cNvPr>
          <p:cNvSpPr>
            <a:spLocks noGrp="1"/>
          </p:cNvSpPr>
          <p:nvPr>
            <p:ph sz="quarter" idx="13"/>
          </p:nvPr>
        </p:nvSpPr>
        <p:spPr>
          <a:xfrm>
            <a:off x="655638" y="1408114"/>
            <a:ext cx="10880726" cy="4819650"/>
          </a:xfrm>
          <a:prstGeom prst="rect">
            <a:avLst/>
          </a:prstGeom>
        </p:spPr>
        <p:txBody>
          <a:bodyPr/>
          <a:lstStyle>
            <a:lvl1pPr marL="0" indent="0">
              <a:buNone/>
              <a:defRPr sz="2400"/>
            </a:lvl1pPr>
            <a:lvl2pPr marL="310896" indent="0">
              <a:buNone/>
              <a:defRPr/>
            </a:lvl2pPr>
            <a:lvl3pPr marL="621792" indent="0">
              <a:buNone/>
              <a:defRPr/>
            </a:lvl3pPr>
            <a:lvl4pPr marL="932688" indent="0">
              <a:buNone/>
              <a:defRPr/>
            </a:lvl4pPr>
            <a:lvl5pPr marL="1225296" indent="0">
              <a:buNone/>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510960347"/>
      </p:ext>
    </p:extLst>
  </p:cSld>
  <p:clrMapOvr>
    <a:masterClrMapping/>
  </p:clrMapOvr>
  <p:extLst>
    <p:ext uri="{DCECCB84-F9BA-43D5-87BE-67443E8EF086}">
      <p15:sldGuideLst xmlns:p15="http://schemas.microsoft.com/office/powerpoint/2012/main">
        <p15:guide id="1" orient="horz" pos="887">
          <p15:clr>
            <a:srgbClr val="547EBF"/>
          </p15:clr>
        </p15:guide>
        <p15:guide id="2" orient="horz" pos="3923">
          <p15:clr>
            <a:srgbClr val="547EBF"/>
          </p15:clr>
        </p15:guide>
        <p15:guide id="3" orient="horz" pos="789">
          <p15:clr>
            <a:srgbClr val="547EBF"/>
          </p15:clr>
        </p15:guide>
        <p15:guide id="4" orient="horz" pos="202">
          <p15:clr>
            <a:srgbClr val="547EBF"/>
          </p15:clr>
        </p15:guide>
        <p15:guide id="5" orient="horz" pos="495">
          <p15:clr>
            <a:srgbClr val="547EBF"/>
          </p15:clr>
        </p15:guide>
        <p15:guide id="6" pos="384">
          <p15:clr>
            <a:srgbClr val="547EBF"/>
          </p15:clr>
        </p15:guide>
        <p15:guide id="7" pos="7267">
          <p15:clr>
            <a:srgbClr val="547EBF"/>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0D75157F-D103-4B72-869F-2D01AFADEC9B}"/>
              </a:ext>
            </a:extLst>
          </p:cNvPr>
          <p:cNvSpPr>
            <a:spLocks noGrp="1"/>
          </p:cNvSpPr>
          <p:nvPr>
            <p:ph type="title"/>
          </p:nvPr>
        </p:nvSpPr>
        <p:spPr/>
        <p:txBody>
          <a:bodyPr/>
          <a:lstStyle/>
          <a:p>
            <a:r>
              <a:rPr lang="en-US" noProof="0"/>
              <a:t>Click to edit Master title style</a:t>
            </a:r>
          </a:p>
        </p:txBody>
      </p:sp>
      <p:sp>
        <p:nvSpPr>
          <p:cNvPr id="8" name="3 Content Placeholder left">
            <a:extLst>
              <a:ext uri="{FF2B5EF4-FFF2-40B4-BE49-F238E27FC236}">
                <a16:creationId xmlns:a16="http://schemas.microsoft.com/office/drawing/2014/main" id="{DA942A9C-8106-42F7-9928-B8F912CDD29D}"/>
              </a:ext>
            </a:extLst>
          </p:cNvPr>
          <p:cNvSpPr>
            <a:spLocks noGrp="1"/>
          </p:cNvSpPr>
          <p:nvPr>
            <p:ph sz="quarter" idx="13"/>
          </p:nvPr>
        </p:nvSpPr>
        <p:spPr>
          <a:xfrm>
            <a:off x="655638" y="1408113"/>
            <a:ext cx="5284787" cy="4819650"/>
          </a:xfrm>
        </p:spPr>
        <p:txBody>
          <a:bodyPr/>
          <a:lstStyle>
            <a:lvl1pPr marL="0" indent="0">
              <a:buNone/>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4 Content Placeholder right">
            <a:extLst>
              <a:ext uri="{FF2B5EF4-FFF2-40B4-BE49-F238E27FC236}">
                <a16:creationId xmlns:a16="http://schemas.microsoft.com/office/drawing/2014/main" id="{9405EA7B-7E1D-4443-AC76-BECBECB0EC78}"/>
              </a:ext>
            </a:extLst>
          </p:cNvPr>
          <p:cNvSpPr>
            <a:spLocks noGrp="1"/>
          </p:cNvSpPr>
          <p:nvPr>
            <p:ph sz="quarter" idx="14"/>
          </p:nvPr>
        </p:nvSpPr>
        <p:spPr>
          <a:xfrm>
            <a:off x="6251576" y="1408113"/>
            <a:ext cx="5284785" cy="4819650"/>
          </a:xfrm>
        </p:spPr>
        <p:txBody>
          <a:bodyPr/>
          <a:lstStyle>
            <a:lvl1pPr marL="0" indent="0">
              <a:buNone/>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55870727"/>
      </p:ext>
    </p:extLst>
  </p:cSld>
  <p:clrMapOvr>
    <a:masterClrMapping/>
  </p:clrMapOvr>
  <p:extLst>
    <p:ext uri="{DCECCB84-F9BA-43D5-87BE-67443E8EF086}">
      <p15:sldGuideLst xmlns:p15="http://schemas.microsoft.com/office/powerpoint/2012/main">
        <p15:guide id="10" pos="413">
          <p15:clr>
            <a:srgbClr val="547EBF"/>
          </p15:clr>
        </p15:guide>
        <p15:guide id="11" orient="horz" pos="789">
          <p15:clr>
            <a:srgbClr val="547EBF"/>
          </p15:clr>
        </p15:guide>
        <p15:guide id="12" orient="horz" pos="887">
          <p15:clr>
            <a:srgbClr val="547EBF"/>
          </p15:clr>
        </p15:guide>
        <p15:guide id="13" pos="3742">
          <p15:clr>
            <a:srgbClr val="547EBF"/>
          </p15:clr>
        </p15:guide>
        <p15:guide id="14" pos="3938">
          <p15:clr>
            <a:srgbClr val="547EBF"/>
          </p15:clr>
        </p15:guide>
        <p15:guide id="15" pos="7267">
          <p15:clr>
            <a:srgbClr val="547EBF"/>
          </p15:clr>
        </p15:guide>
        <p15:guide id="16" orient="horz" pos="495">
          <p15:clr>
            <a:srgbClr val="547EBF"/>
          </p15:clr>
        </p15:guide>
        <p15:guide id="17" orient="horz" pos="202">
          <p15:clr>
            <a:srgbClr val="547EBF"/>
          </p15:clr>
        </p15:guide>
        <p15:guide id="18" orient="horz" pos="3923">
          <p15:clr>
            <a:srgbClr val="547EBF"/>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wo Column Bullet text with subtitle">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0D75157F-D103-4B72-869F-2D01AFADEC9B}"/>
              </a:ext>
            </a:extLst>
          </p:cNvPr>
          <p:cNvSpPr>
            <a:spLocks noGrp="1"/>
          </p:cNvSpPr>
          <p:nvPr>
            <p:ph type="title"/>
          </p:nvPr>
        </p:nvSpPr>
        <p:spPr/>
        <p:txBody>
          <a:bodyPr/>
          <a:lstStyle/>
          <a:p>
            <a:r>
              <a:rPr lang="en-US" noProof="0"/>
              <a:t>Click to edit Master title style</a:t>
            </a:r>
          </a:p>
        </p:txBody>
      </p:sp>
      <p:sp>
        <p:nvSpPr>
          <p:cNvPr id="12" name="2 Subtitle">
            <a:extLst>
              <a:ext uri="{FF2B5EF4-FFF2-40B4-BE49-F238E27FC236}">
                <a16:creationId xmlns:a16="http://schemas.microsoft.com/office/drawing/2014/main" id="{A80DD196-90AE-4754-8926-D676551AB9C8}"/>
              </a:ext>
            </a:extLst>
          </p:cNvPr>
          <p:cNvSpPr>
            <a:spLocks noGrp="1"/>
          </p:cNvSpPr>
          <p:nvPr>
            <p:ph type="subTitle" idx="1"/>
          </p:nvPr>
        </p:nvSpPr>
        <p:spPr>
          <a:xfrm>
            <a:off x="655637" y="786383"/>
            <a:ext cx="10880725"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p>
        </p:txBody>
      </p:sp>
      <p:sp>
        <p:nvSpPr>
          <p:cNvPr id="8" name="3 Content Placeholder left">
            <a:extLst>
              <a:ext uri="{FF2B5EF4-FFF2-40B4-BE49-F238E27FC236}">
                <a16:creationId xmlns:a16="http://schemas.microsoft.com/office/drawing/2014/main" id="{DA942A9C-8106-42F7-9928-B8F912CDD29D}"/>
              </a:ext>
            </a:extLst>
          </p:cNvPr>
          <p:cNvSpPr>
            <a:spLocks noGrp="1"/>
          </p:cNvSpPr>
          <p:nvPr>
            <p:ph sz="quarter" idx="13"/>
          </p:nvPr>
        </p:nvSpPr>
        <p:spPr>
          <a:xfrm>
            <a:off x="655638" y="1408113"/>
            <a:ext cx="5284787" cy="4819650"/>
          </a:xfrm>
        </p:spPr>
        <p:txBody>
          <a:bodyPr/>
          <a:lstStyle>
            <a:lvl1pPr marL="0" indent="0">
              <a:buNone/>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4 Content Placeholder right">
            <a:extLst>
              <a:ext uri="{FF2B5EF4-FFF2-40B4-BE49-F238E27FC236}">
                <a16:creationId xmlns:a16="http://schemas.microsoft.com/office/drawing/2014/main" id="{9405EA7B-7E1D-4443-AC76-BECBECB0EC78}"/>
              </a:ext>
            </a:extLst>
          </p:cNvPr>
          <p:cNvSpPr>
            <a:spLocks noGrp="1"/>
          </p:cNvSpPr>
          <p:nvPr>
            <p:ph sz="quarter" idx="14"/>
          </p:nvPr>
        </p:nvSpPr>
        <p:spPr>
          <a:xfrm>
            <a:off x="6251576" y="1408113"/>
            <a:ext cx="5284785" cy="4819650"/>
          </a:xfrm>
        </p:spPr>
        <p:txBody>
          <a:bodyPr/>
          <a:lstStyle>
            <a:lvl1pPr marL="0" indent="0">
              <a:buNone/>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27862256"/>
      </p:ext>
    </p:extLst>
  </p:cSld>
  <p:clrMapOvr>
    <a:masterClrMapping/>
  </p:clrMapOvr>
  <p:extLst>
    <p:ext uri="{DCECCB84-F9BA-43D5-87BE-67443E8EF086}">
      <p15:sldGuideLst xmlns:p15="http://schemas.microsoft.com/office/powerpoint/2012/main">
        <p15:guide id="10" pos="413">
          <p15:clr>
            <a:srgbClr val="547EBF"/>
          </p15:clr>
        </p15:guide>
        <p15:guide id="11" orient="horz" pos="789">
          <p15:clr>
            <a:srgbClr val="547EBF"/>
          </p15:clr>
        </p15:guide>
        <p15:guide id="12" orient="horz" pos="887">
          <p15:clr>
            <a:srgbClr val="547EBF"/>
          </p15:clr>
        </p15:guide>
        <p15:guide id="13" pos="3742">
          <p15:clr>
            <a:srgbClr val="547EBF"/>
          </p15:clr>
        </p15:guide>
        <p15:guide id="14" pos="3938">
          <p15:clr>
            <a:srgbClr val="547EBF"/>
          </p15:clr>
        </p15:guide>
        <p15:guide id="15" pos="7267">
          <p15:clr>
            <a:srgbClr val="547EBF"/>
          </p15:clr>
        </p15:guide>
        <p15:guide id="16" orient="horz" pos="495">
          <p15:clr>
            <a:srgbClr val="547EBF"/>
          </p15:clr>
        </p15:guide>
        <p15:guide id="17" orient="horz" pos="202">
          <p15:clr>
            <a:srgbClr val="547EBF"/>
          </p15:clr>
        </p15:guide>
        <p15:guide id="18" orient="horz" pos="3923">
          <p15:clr>
            <a:srgbClr val="547EBF"/>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D427F378-647E-40F7-B8E4-09A5941F1007}"/>
              </a:ext>
            </a:extLst>
          </p:cNvPr>
          <p:cNvSpPr>
            <a:spLocks noGrp="1"/>
          </p:cNvSpPr>
          <p:nvPr>
            <p:ph type="title"/>
          </p:nvPr>
        </p:nvSpPr>
        <p:spPr/>
        <p:txBody>
          <a:bodyPr/>
          <a:lstStyle/>
          <a:p>
            <a:r>
              <a:rPr lang="en-US" noProof="0"/>
              <a:t>Click to edit Master title style</a:t>
            </a:r>
          </a:p>
        </p:txBody>
      </p:sp>
    </p:spTree>
    <p:extLst>
      <p:ext uri="{BB962C8B-B14F-4D97-AF65-F5344CB8AC3E}">
        <p14:creationId xmlns:p14="http://schemas.microsoft.com/office/powerpoint/2010/main" val="3392563715"/>
      </p:ext>
    </p:extLst>
  </p:cSld>
  <p:clrMapOvr>
    <a:masterClrMapping/>
  </p:clrMapOvr>
  <p:extLst>
    <p:ext uri="{DCECCB84-F9BA-43D5-87BE-67443E8EF086}">
      <p15:sldGuideLst xmlns:p15="http://schemas.microsoft.com/office/powerpoint/2012/main">
        <p15:guide id="30" pos="3742">
          <p15:clr>
            <a:srgbClr val="547EBF"/>
          </p15:clr>
        </p15:guide>
        <p15:guide id="31" orient="horz" pos="887">
          <p15:clr>
            <a:srgbClr val="547EBF"/>
          </p15:clr>
        </p15:guide>
        <p15:guide id="32" pos="3938">
          <p15:clr>
            <a:srgbClr val="547EBF"/>
          </p15:clr>
        </p15:guide>
        <p15:guide id="33" pos="3350">
          <p15:clr>
            <a:srgbClr val="A4A3A4"/>
          </p15:clr>
        </p15:guide>
        <p15:guide id="34" pos="3155">
          <p15:clr>
            <a:srgbClr val="A4A3A4"/>
          </p15:clr>
        </p15:guide>
        <p15:guide id="35" pos="2763">
          <p15:clr>
            <a:srgbClr val="A4A3A4"/>
          </p15:clr>
        </p15:guide>
        <p15:guide id="36" pos="2567">
          <p15:clr>
            <a:srgbClr val="A4A3A4"/>
          </p15:clr>
        </p15:guide>
        <p15:guide id="37" pos="2175">
          <p15:clr>
            <a:srgbClr val="A4A3A4"/>
          </p15:clr>
        </p15:guide>
        <p15:guide id="38" pos="1980">
          <p15:clr>
            <a:srgbClr val="A4A3A4"/>
          </p15:clr>
        </p15:guide>
        <p15:guide id="39" pos="1588">
          <p15:clr>
            <a:srgbClr val="A4A3A4"/>
          </p15:clr>
        </p15:guide>
        <p15:guide id="40" pos="1392">
          <p15:clr>
            <a:srgbClr val="A4A3A4"/>
          </p15:clr>
        </p15:guide>
        <p15:guide id="41" pos="1000">
          <p15:clr>
            <a:srgbClr val="A4A3A4"/>
          </p15:clr>
        </p15:guide>
        <p15:guide id="42" pos="804">
          <p15:clr>
            <a:srgbClr val="A4A3A4"/>
          </p15:clr>
        </p15:guide>
        <p15:guide id="43" pos="413">
          <p15:clr>
            <a:srgbClr val="547EBF"/>
          </p15:clr>
        </p15:guide>
        <p15:guide id="44" pos="4330">
          <p15:clr>
            <a:srgbClr val="A4A3A4"/>
          </p15:clr>
        </p15:guide>
        <p15:guide id="45" pos="4525">
          <p15:clr>
            <a:srgbClr val="A4A3A4"/>
          </p15:clr>
        </p15:guide>
        <p15:guide id="46" pos="5505">
          <p15:clr>
            <a:srgbClr val="A4A3A4"/>
          </p15:clr>
        </p15:guide>
        <p15:guide id="47" pos="5113">
          <p15:clr>
            <a:srgbClr val="A4A3A4"/>
          </p15:clr>
        </p15:guide>
        <p15:guide id="48" pos="4917">
          <p15:clr>
            <a:srgbClr val="A4A3A4"/>
          </p15:clr>
        </p15:guide>
        <p15:guide id="49" pos="5700">
          <p15:clr>
            <a:srgbClr val="A4A3A4"/>
          </p15:clr>
        </p15:guide>
        <p15:guide id="50" pos="6092">
          <p15:clr>
            <a:srgbClr val="A4A3A4"/>
          </p15:clr>
        </p15:guide>
        <p15:guide id="51" pos="6288">
          <p15:clr>
            <a:srgbClr val="A4A3A4"/>
          </p15:clr>
        </p15:guide>
        <p15:guide id="52" pos="6680">
          <p15:clr>
            <a:srgbClr val="A4A3A4"/>
          </p15:clr>
        </p15:guide>
        <p15:guide id="53" pos="6876">
          <p15:clr>
            <a:srgbClr val="A4A3A4"/>
          </p15:clr>
        </p15:guide>
        <p15:guide id="54" pos="7267">
          <p15:clr>
            <a:srgbClr val="547EBF"/>
          </p15:clr>
        </p15:guide>
        <p15:guide id="55" orient="horz" pos="3923">
          <p15:clr>
            <a:srgbClr val="547EBF"/>
          </p15:clr>
        </p15:guide>
        <p15:guide id="56" orient="horz" pos="789">
          <p15:clr>
            <a:srgbClr val="547EBF"/>
          </p15:clr>
        </p15:guide>
        <p15:guide id="57" orient="horz" pos="202">
          <p15:clr>
            <a:srgbClr val="547EBF"/>
          </p15:clr>
        </p15:guide>
        <p15:guide id="58" orient="horz" pos="495">
          <p15:clr>
            <a:srgbClr val="547EBF"/>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itle with subtitle">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D427F378-647E-40F7-B8E4-09A5941F1007}"/>
              </a:ext>
            </a:extLst>
          </p:cNvPr>
          <p:cNvSpPr>
            <a:spLocks noGrp="1"/>
          </p:cNvSpPr>
          <p:nvPr>
            <p:ph type="title"/>
          </p:nvPr>
        </p:nvSpPr>
        <p:spPr/>
        <p:txBody>
          <a:bodyPr/>
          <a:lstStyle/>
          <a:p>
            <a:r>
              <a:rPr lang="en-US" noProof="0"/>
              <a:t>Click to edit Master title style</a:t>
            </a:r>
          </a:p>
        </p:txBody>
      </p:sp>
      <p:sp>
        <p:nvSpPr>
          <p:cNvPr id="6" name="2 Subtitle">
            <a:extLst>
              <a:ext uri="{FF2B5EF4-FFF2-40B4-BE49-F238E27FC236}">
                <a16:creationId xmlns:a16="http://schemas.microsoft.com/office/drawing/2014/main" id="{11FC2D5A-AAFB-433D-8F41-FB1BF5F8682D}"/>
              </a:ext>
            </a:extLst>
          </p:cNvPr>
          <p:cNvSpPr>
            <a:spLocks noGrp="1"/>
          </p:cNvSpPr>
          <p:nvPr>
            <p:ph type="subTitle" idx="1"/>
          </p:nvPr>
        </p:nvSpPr>
        <p:spPr>
          <a:xfrm>
            <a:off x="655637" y="786383"/>
            <a:ext cx="10880725"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p>
        </p:txBody>
      </p:sp>
    </p:spTree>
    <p:extLst>
      <p:ext uri="{BB962C8B-B14F-4D97-AF65-F5344CB8AC3E}">
        <p14:creationId xmlns:p14="http://schemas.microsoft.com/office/powerpoint/2010/main" val="3757497474"/>
      </p:ext>
    </p:extLst>
  </p:cSld>
  <p:clrMapOvr>
    <a:masterClrMapping/>
  </p:clrMapOvr>
  <p:extLst>
    <p:ext uri="{DCECCB84-F9BA-43D5-87BE-67443E8EF086}">
      <p15:sldGuideLst xmlns:p15="http://schemas.microsoft.com/office/powerpoint/2012/main">
        <p15:guide id="30" pos="413">
          <p15:clr>
            <a:srgbClr val="547EBF"/>
          </p15:clr>
        </p15:guide>
        <p15:guide id="31" orient="horz" pos="887">
          <p15:clr>
            <a:srgbClr val="547EBF"/>
          </p15:clr>
        </p15:guide>
        <p15:guide id="32" orient="horz" pos="789">
          <p15:clr>
            <a:srgbClr val="547EBF"/>
          </p15:clr>
        </p15:guide>
        <p15:guide id="33" orient="horz" pos="495">
          <p15:clr>
            <a:srgbClr val="547EBF"/>
          </p15:clr>
        </p15:guide>
        <p15:guide id="34" orient="horz" pos="202">
          <p15:clr>
            <a:srgbClr val="547EBF"/>
          </p15:clr>
        </p15:guide>
        <p15:guide id="35" orient="horz" pos="3923">
          <p15:clr>
            <a:srgbClr val="547EBF"/>
          </p15:clr>
        </p15:guide>
        <p15:guide id="36" pos="804">
          <p15:clr>
            <a:srgbClr val="A4A3A4"/>
          </p15:clr>
        </p15:guide>
        <p15:guide id="37" pos="1000">
          <p15:clr>
            <a:srgbClr val="A4A3A4"/>
          </p15:clr>
        </p15:guide>
        <p15:guide id="38" pos="1392">
          <p15:clr>
            <a:srgbClr val="A4A3A4"/>
          </p15:clr>
        </p15:guide>
        <p15:guide id="39" pos="1588">
          <p15:clr>
            <a:srgbClr val="A4A3A4"/>
          </p15:clr>
        </p15:guide>
        <p15:guide id="40" pos="1980">
          <p15:clr>
            <a:srgbClr val="A4A3A4"/>
          </p15:clr>
        </p15:guide>
        <p15:guide id="41" pos="2175">
          <p15:clr>
            <a:srgbClr val="A4A3A4"/>
          </p15:clr>
        </p15:guide>
        <p15:guide id="42" pos="2567">
          <p15:clr>
            <a:srgbClr val="A4A3A4"/>
          </p15:clr>
        </p15:guide>
        <p15:guide id="43" pos="2763">
          <p15:clr>
            <a:srgbClr val="A4A3A4"/>
          </p15:clr>
        </p15:guide>
        <p15:guide id="44" pos="3155">
          <p15:clr>
            <a:srgbClr val="A4A3A4"/>
          </p15:clr>
        </p15:guide>
        <p15:guide id="45" pos="3350">
          <p15:clr>
            <a:srgbClr val="A4A3A4"/>
          </p15:clr>
        </p15:guide>
        <p15:guide id="46" pos="3742">
          <p15:clr>
            <a:srgbClr val="547EBF"/>
          </p15:clr>
        </p15:guide>
        <p15:guide id="47" pos="3938">
          <p15:clr>
            <a:srgbClr val="547EBF"/>
          </p15:clr>
        </p15:guide>
        <p15:guide id="48" pos="4330">
          <p15:clr>
            <a:srgbClr val="A4A3A4"/>
          </p15:clr>
        </p15:guide>
        <p15:guide id="49" pos="4525">
          <p15:clr>
            <a:srgbClr val="A4A3A4"/>
          </p15:clr>
        </p15:guide>
        <p15:guide id="50" pos="5113">
          <p15:clr>
            <a:srgbClr val="A4A3A4"/>
          </p15:clr>
        </p15:guide>
        <p15:guide id="51" pos="4917">
          <p15:clr>
            <a:srgbClr val="A4A3A4"/>
          </p15:clr>
        </p15:guide>
        <p15:guide id="52" pos="5505">
          <p15:clr>
            <a:srgbClr val="A4A3A4"/>
          </p15:clr>
        </p15:guide>
        <p15:guide id="53" pos="5700">
          <p15:clr>
            <a:srgbClr val="A4A3A4"/>
          </p15:clr>
        </p15:guide>
        <p15:guide id="54" pos="6092">
          <p15:clr>
            <a:srgbClr val="A4A3A4"/>
          </p15:clr>
        </p15:guide>
        <p15:guide id="55" pos="6288">
          <p15:clr>
            <a:srgbClr val="A4A3A4"/>
          </p15:clr>
        </p15:guide>
        <p15:guide id="56" pos="6680">
          <p15:clr>
            <a:srgbClr val="A4A3A4"/>
          </p15:clr>
        </p15:guide>
        <p15:guide id="57" pos="6876">
          <p15:clr>
            <a:srgbClr val="A4A3A4"/>
          </p15:clr>
        </p15:guide>
        <p15:guide id="58" pos="7267">
          <p15:clr>
            <a:srgbClr val="547EBF"/>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Section Title Color">
    <p:bg>
      <p:bgPr>
        <a:solidFill>
          <a:schemeClr val="tx2"/>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17D53EF6-E97C-46E7-A9D5-30F96F1F21F3}"/>
              </a:ext>
            </a:extLst>
          </p:cNvPr>
          <p:cNvSpPr>
            <a:spLocks noGrp="1"/>
          </p:cNvSpPr>
          <p:nvPr>
            <p:ph type="title"/>
          </p:nvPr>
        </p:nvSpPr>
        <p:spPr>
          <a:xfrm>
            <a:off x="655638" y="2979777"/>
            <a:ext cx="9015411" cy="604798"/>
          </a:xfrm>
        </p:spPr>
        <p:txBody>
          <a:bodyPr vert="horz" lIns="0" tIns="0" rIns="0" bIns="45720" rtlCol="0" anchor="b">
            <a:noAutofit/>
          </a:bodyPr>
          <a:lstStyle>
            <a:lvl1pPr>
              <a:defRPr lang="en-GB" sz="3600" baseline="0" dirty="0">
                <a:solidFill>
                  <a:schemeClr val="bg1"/>
                </a:solidFill>
              </a:defRPr>
            </a:lvl1pPr>
          </a:lstStyle>
          <a:p>
            <a:pPr lvl="0"/>
            <a:r>
              <a:rPr lang="en-US" noProof="0"/>
              <a:t>Click to edit Master title style</a:t>
            </a:r>
          </a:p>
        </p:txBody>
      </p:sp>
    </p:spTree>
    <p:extLst>
      <p:ext uri="{BB962C8B-B14F-4D97-AF65-F5344CB8AC3E}">
        <p14:creationId xmlns:p14="http://schemas.microsoft.com/office/powerpoint/2010/main" val="273539208"/>
      </p:ext>
    </p:extLst>
  </p:cSld>
  <p:clrMapOvr>
    <a:masterClrMapping/>
  </p:clrMapOvr>
  <p:extLst>
    <p:ext uri="{DCECCB84-F9BA-43D5-87BE-67443E8EF086}">
      <p15:sldGuideLst xmlns:p15="http://schemas.microsoft.com/office/powerpoint/2012/main">
        <p15:guide id="6" pos="413">
          <p15:clr>
            <a:srgbClr val="FFFFFF"/>
          </p15:clr>
        </p15:guide>
        <p15:guide id="7" orient="horz" pos="2258">
          <p15:clr>
            <a:srgbClr val="FFFFFF"/>
          </p15:clr>
        </p15:guide>
        <p15:guide id="8" orient="horz" pos="2160">
          <p15:clr>
            <a:srgbClr val="FFFFFF"/>
          </p15:clr>
        </p15:guide>
        <p15:guide id="9" orient="horz" pos="1866">
          <p15:clr>
            <a:srgbClr val="FFFFFF"/>
          </p15:clr>
        </p15:guide>
        <p15:guide id="10" pos="6092">
          <p15:clr>
            <a:srgbClr val="FFFFFF"/>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Section Title Light Color">
    <p:bg>
      <p:bgPr>
        <a:solidFill>
          <a:srgbClr val="0078D4"/>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17D53EF6-E97C-46E7-A9D5-30F96F1F21F3}"/>
              </a:ext>
            </a:extLst>
          </p:cNvPr>
          <p:cNvSpPr>
            <a:spLocks noGrp="1"/>
          </p:cNvSpPr>
          <p:nvPr>
            <p:ph type="title"/>
          </p:nvPr>
        </p:nvSpPr>
        <p:spPr>
          <a:xfrm>
            <a:off x="655638" y="2979777"/>
            <a:ext cx="9015411" cy="604798"/>
          </a:xfrm>
        </p:spPr>
        <p:txBody>
          <a:bodyPr vert="horz" lIns="0" tIns="0" rIns="0" bIns="45720" rtlCol="0" anchor="b">
            <a:noAutofit/>
          </a:bodyPr>
          <a:lstStyle>
            <a:lvl1pPr>
              <a:defRPr lang="en-GB" sz="3600" baseline="0" dirty="0">
                <a:solidFill>
                  <a:schemeClr val="bg1"/>
                </a:solidFill>
              </a:defRPr>
            </a:lvl1pPr>
          </a:lstStyle>
          <a:p>
            <a:pPr lvl="0"/>
            <a:r>
              <a:rPr lang="en-US" noProof="0"/>
              <a:t>Click to edit Master title style</a:t>
            </a:r>
          </a:p>
        </p:txBody>
      </p:sp>
    </p:spTree>
    <p:extLst>
      <p:ext uri="{BB962C8B-B14F-4D97-AF65-F5344CB8AC3E}">
        <p14:creationId xmlns:p14="http://schemas.microsoft.com/office/powerpoint/2010/main" val="2739083906"/>
      </p:ext>
    </p:extLst>
  </p:cSld>
  <p:clrMapOvr>
    <a:masterClrMapping/>
  </p:clrMapOvr>
  <p:extLst>
    <p:ext uri="{DCECCB84-F9BA-43D5-87BE-67443E8EF086}">
      <p15:sldGuideLst xmlns:p15="http://schemas.microsoft.com/office/powerpoint/2012/main">
        <p15:guide id="6" pos="413">
          <p15:clr>
            <a:srgbClr val="FFFFFF"/>
          </p15:clr>
        </p15:guide>
        <p15:guide id="7" orient="horz" pos="2258">
          <p15:clr>
            <a:srgbClr val="FFFFFF"/>
          </p15:clr>
        </p15:guide>
        <p15:guide id="8" orient="horz" pos="2160">
          <p15:clr>
            <a:srgbClr val="FFFFFF"/>
          </p15:clr>
        </p15:guide>
        <p15:guide id="9" orient="horz" pos="1866">
          <p15:clr>
            <a:srgbClr val="FFFFFF"/>
          </p15:clr>
        </p15:guide>
        <p15:guide id="10" pos="6092">
          <p15:clr>
            <a:srgbClr val="FFFFFF"/>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Section Title">
    <p:bg>
      <p:bgPr>
        <a:solidFill>
          <a:schemeClr val="bg1"/>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17D53EF6-E97C-46E7-A9D5-30F96F1F21F3}"/>
              </a:ext>
            </a:extLst>
          </p:cNvPr>
          <p:cNvSpPr>
            <a:spLocks noGrp="1"/>
          </p:cNvSpPr>
          <p:nvPr>
            <p:ph type="title"/>
          </p:nvPr>
        </p:nvSpPr>
        <p:spPr>
          <a:xfrm>
            <a:off x="655638" y="2979777"/>
            <a:ext cx="9015412" cy="604797"/>
          </a:xfrm>
        </p:spPr>
        <p:txBody>
          <a:bodyPr vert="horz" lIns="0" tIns="0" rIns="0" bIns="45720" rtlCol="0" anchor="b">
            <a:noAutofit/>
          </a:bodyPr>
          <a:lstStyle>
            <a:lvl1pPr>
              <a:defRPr lang="en-GB" sz="3600" baseline="0" dirty="0"/>
            </a:lvl1pPr>
          </a:lstStyle>
          <a:p>
            <a:pPr lvl="0"/>
            <a:r>
              <a:rPr lang="en-US" noProof="0"/>
              <a:t>Click to edit Master title style</a:t>
            </a:r>
          </a:p>
        </p:txBody>
      </p:sp>
    </p:spTree>
    <p:extLst>
      <p:ext uri="{BB962C8B-B14F-4D97-AF65-F5344CB8AC3E}">
        <p14:creationId xmlns:p14="http://schemas.microsoft.com/office/powerpoint/2010/main" val="270582714"/>
      </p:ext>
    </p:extLst>
  </p:cSld>
  <p:clrMapOvr>
    <a:masterClrMapping/>
  </p:clrMapOvr>
  <p:extLst>
    <p:ext uri="{DCECCB84-F9BA-43D5-87BE-67443E8EF086}">
      <p15:sldGuideLst xmlns:p15="http://schemas.microsoft.com/office/powerpoint/2012/main">
        <p15:guide id="6" pos="413">
          <p15:clr>
            <a:srgbClr val="547EBF"/>
          </p15:clr>
        </p15:guide>
        <p15:guide id="7" pos="6092">
          <p15:clr>
            <a:srgbClr val="547EBF"/>
          </p15:clr>
        </p15:guide>
        <p15:guide id="8" orient="horz" pos="2160">
          <p15:clr>
            <a:srgbClr val="547EBF"/>
          </p15:clr>
        </p15:guide>
        <p15:guide id="9" orient="horz" pos="2258">
          <p15:clr>
            <a:srgbClr val="547EBF"/>
          </p15:clr>
        </p15:guide>
        <p15:guide id="10" orient="horz" pos="1866">
          <p15:clr>
            <a:srgbClr val="547EBF"/>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Section Title Photo Option">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EAB84590-D70C-4035-A905-2A42ABB0C2C7}"/>
              </a:ext>
            </a:extLst>
          </p:cNvPr>
          <p:cNvSpPr>
            <a:spLocks noGrp="1"/>
          </p:cNvSpPr>
          <p:nvPr>
            <p:ph type="pic" sz="quarter" idx="10" hasCustomPrompt="1"/>
          </p:nvPr>
        </p:nvSpPr>
        <p:spPr>
          <a:xfrm>
            <a:off x="0" y="0"/>
            <a:ext cx="12192000" cy="6858000"/>
          </a:xfrm>
        </p:spPr>
        <p:txBody>
          <a:bodyPr/>
          <a:lstStyle>
            <a:lvl1pPr marL="0" indent="0">
              <a:buNone/>
              <a:defRPr/>
            </a:lvl1pPr>
          </a:lstStyle>
          <a:p>
            <a:r>
              <a:rPr lang="en-US"/>
              <a:t> </a:t>
            </a:r>
          </a:p>
        </p:txBody>
      </p:sp>
      <p:sp>
        <p:nvSpPr>
          <p:cNvPr id="5" name="1 Title">
            <a:extLst>
              <a:ext uri="{FF2B5EF4-FFF2-40B4-BE49-F238E27FC236}">
                <a16:creationId xmlns:a16="http://schemas.microsoft.com/office/drawing/2014/main" id="{81A2BCCF-7E5C-410A-BA6B-170B6E461324}"/>
              </a:ext>
            </a:extLst>
          </p:cNvPr>
          <p:cNvSpPr>
            <a:spLocks noGrp="1"/>
          </p:cNvSpPr>
          <p:nvPr>
            <p:ph type="title"/>
          </p:nvPr>
        </p:nvSpPr>
        <p:spPr>
          <a:xfrm>
            <a:off x="655638" y="2979777"/>
            <a:ext cx="9015412" cy="604797"/>
          </a:xfrm>
        </p:spPr>
        <p:txBody>
          <a:bodyPr vert="horz" lIns="0" tIns="0" rIns="0" bIns="45720" rtlCol="0" anchor="b">
            <a:noAutofit/>
          </a:bodyPr>
          <a:lstStyle>
            <a:lvl1pPr>
              <a:defRPr lang="en-GB" sz="3600" baseline="0" dirty="0">
                <a:solidFill>
                  <a:schemeClr val="bg1"/>
                </a:solidFill>
              </a:defRPr>
            </a:lvl1pPr>
          </a:lstStyle>
          <a:p>
            <a:pPr lvl="0"/>
            <a:r>
              <a:rPr lang="en-US" noProof="0"/>
              <a:t>Click to edit Master title style</a:t>
            </a:r>
          </a:p>
        </p:txBody>
      </p:sp>
    </p:spTree>
    <p:extLst>
      <p:ext uri="{BB962C8B-B14F-4D97-AF65-F5344CB8AC3E}">
        <p14:creationId xmlns:p14="http://schemas.microsoft.com/office/powerpoint/2010/main" val="42741801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tx2"/>
        </a:solidFill>
        <a:effectLst/>
      </p:bgPr>
    </p:bg>
    <p:spTree>
      <p:nvGrpSpPr>
        <p:cNvPr id="1" name=""/>
        <p:cNvGrpSpPr/>
        <p:nvPr/>
      </p:nvGrpSpPr>
      <p:grpSpPr>
        <a:xfrm>
          <a:off x="0" y="0"/>
          <a:ext cx="0" cy="0"/>
          <a:chOff x="0" y="0"/>
          <a:chExt cx="0" cy="0"/>
        </a:xfrm>
      </p:grpSpPr>
      <p:sp>
        <p:nvSpPr>
          <p:cNvPr id="7" name="Text Box 3" descr="This is a copyright notice that should be included on the final slide.">
            <a:extLst>
              <a:ext uri="{FF2B5EF4-FFF2-40B4-BE49-F238E27FC236}">
                <a16:creationId xmlns:a16="http://schemas.microsoft.com/office/drawing/2014/main" id="{04B4E2A9-F0F4-40BC-A66B-ACB987CEF1B9}"/>
              </a:ext>
            </a:extLst>
          </p:cNvPr>
          <p:cNvSpPr txBox="1">
            <a:spLocks noChangeArrowheads="1"/>
          </p:cNvSpPr>
          <p:nvPr/>
        </p:nvSpPr>
        <p:spPr bwMode="blackWhite">
          <a:xfrm>
            <a:off x="655320" y="6119342"/>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bg1"/>
                </a:solidFill>
                <a:cs typeface="Segoe UI" pitchFamily="34" charset="0"/>
              </a:rPr>
              <a:t>© Copyright Microsoft Corporation. All rights reserved. </a:t>
            </a:r>
          </a:p>
        </p:txBody>
      </p:sp>
      <p:pic>
        <p:nvPicPr>
          <p:cNvPr id="10" name="Picture 9" descr="Microsoft Logo">
            <a:extLst>
              <a:ext uri="{FF2B5EF4-FFF2-40B4-BE49-F238E27FC236}">
                <a16:creationId xmlns:a16="http://schemas.microsoft.com/office/drawing/2014/main" id="{636C95FD-6A74-4A60-A70A-46D16BA519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9" y="304800"/>
            <a:ext cx="2063191" cy="924737"/>
          </a:xfrm>
          <a:prstGeom prst="rect">
            <a:avLst/>
          </a:prstGeom>
        </p:spPr>
      </p:pic>
    </p:spTree>
    <p:extLst>
      <p:ext uri="{BB962C8B-B14F-4D97-AF65-F5344CB8AC3E}">
        <p14:creationId xmlns:p14="http://schemas.microsoft.com/office/powerpoint/2010/main" val="3366530943"/>
      </p:ext>
    </p:extLst>
  </p:cSld>
  <p:clrMapOvr>
    <a:masterClrMapping/>
  </p:clrMapOvr>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1 Title">
            <a:extLst>
              <a:ext uri="{FF2B5EF4-FFF2-40B4-BE49-F238E27FC236}">
                <a16:creationId xmlns:a16="http://schemas.microsoft.com/office/drawing/2014/main" id="{935C9167-B5C7-4834-AC78-240C8C3EF11E}"/>
              </a:ext>
            </a:extLst>
          </p:cNvPr>
          <p:cNvSpPr>
            <a:spLocks noGrp="1"/>
          </p:cNvSpPr>
          <p:nvPr>
            <p:ph type="title"/>
          </p:nvPr>
        </p:nvSpPr>
        <p:spPr>
          <a:xfrm>
            <a:off x="655637" y="630237"/>
            <a:ext cx="4352926" cy="2493962"/>
          </a:xfrm>
        </p:spPr>
        <p:txBody>
          <a:bodyPr anchor="ctr">
            <a:noAutofit/>
          </a:bodyPr>
          <a:lstStyle>
            <a:lvl1pPr algn="ctr">
              <a:defRPr/>
            </a:lvl1pPr>
          </a:lstStyle>
          <a:p>
            <a:r>
              <a:rPr lang="en-US" noProof="0"/>
              <a:t>Click to edit Master title style</a:t>
            </a:r>
          </a:p>
        </p:txBody>
      </p:sp>
      <p:sp>
        <p:nvSpPr>
          <p:cNvPr id="4" name="2 Text Placeholder">
            <a:extLst>
              <a:ext uri="{FF2B5EF4-FFF2-40B4-BE49-F238E27FC236}">
                <a16:creationId xmlns:a16="http://schemas.microsoft.com/office/drawing/2014/main" id="{0E780C89-4FC1-4FE7-AFCA-1C41A1B0944C}"/>
              </a:ext>
            </a:extLst>
          </p:cNvPr>
          <p:cNvSpPr>
            <a:spLocks noGrp="1"/>
          </p:cNvSpPr>
          <p:nvPr>
            <p:ph type="body" sz="quarter" idx="10"/>
          </p:nvPr>
        </p:nvSpPr>
        <p:spPr>
          <a:xfrm>
            <a:off x="655320" y="3584448"/>
            <a:ext cx="4352925" cy="2643188"/>
          </a:xfrm>
          <a:prstGeom prst="rect">
            <a:avLst/>
          </a:prstGeom>
        </p:spPr>
        <p:txBody>
          <a:bodyPr>
            <a:noAutofit/>
          </a:bodyPr>
          <a:lstStyle>
            <a:lvl1pPr marL="0" indent="0">
              <a:buNone/>
              <a:defRPr sz="24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noProof="0"/>
              <a:t>Click to edit Master text styles</a:t>
            </a:r>
          </a:p>
        </p:txBody>
      </p:sp>
      <p:sp>
        <p:nvSpPr>
          <p:cNvPr id="9" name="Picture Placeholder 8">
            <a:extLst>
              <a:ext uri="{FF2B5EF4-FFF2-40B4-BE49-F238E27FC236}">
                <a16:creationId xmlns:a16="http://schemas.microsoft.com/office/drawing/2014/main" id="{B03C246A-8E6B-4528-976A-954C6D12B933}"/>
              </a:ext>
              <a:ext uri="{C183D7F6-B498-43B3-948B-1728B52AA6E4}">
                <adec:decorative xmlns:adec="http://schemas.microsoft.com/office/drawing/2017/decorative" val="1"/>
              </a:ext>
            </a:extLst>
          </p:cNvPr>
          <p:cNvSpPr>
            <a:spLocks noGrp="1"/>
          </p:cNvSpPr>
          <p:nvPr>
            <p:ph type="pic" sz="quarter" idx="15" hasCustomPrompt="1"/>
          </p:nvPr>
        </p:nvSpPr>
        <p:spPr>
          <a:xfrm>
            <a:off x="5334000" y="0"/>
            <a:ext cx="6858000" cy="6858000"/>
          </a:xfrm>
          <a:solidFill>
            <a:srgbClr val="243A5E"/>
          </a:solidFill>
        </p:spPr>
        <p:txBody>
          <a:bodyPr tIns="1828800" anchor="t"/>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1282781608"/>
      </p:ext>
    </p:extLst>
  </p:cSld>
  <p:clrMapOvr>
    <a:masterClrMapping/>
  </p:clrMapOvr>
  <p:extLst>
    <p:ext uri="{DCECCB84-F9BA-43D5-87BE-67443E8EF086}">
      <p15:sldGuideLst xmlns:p15="http://schemas.microsoft.com/office/powerpoint/2012/main">
        <p15:guide id="17" orient="horz" pos="1964">
          <p15:clr>
            <a:srgbClr val="547EBF"/>
          </p15:clr>
        </p15:guide>
        <p15:guide id="18" orient="horz" pos="2258">
          <p15:clr>
            <a:srgbClr val="547EBF"/>
          </p15:clr>
        </p15:guide>
        <p15:guide id="19" pos="3350">
          <p15:clr>
            <a:srgbClr val="547EBF"/>
          </p15:clr>
        </p15:guide>
        <p15:guide id="20" pos="3155">
          <p15:clr>
            <a:srgbClr val="547EBF"/>
          </p15:clr>
        </p15:guide>
        <p15:guide id="21" pos="413">
          <p15:clr>
            <a:srgbClr val="547EBF"/>
          </p15:clr>
        </p15:guide>
        <p15:guide id="22" orient="horz" pos="397">
          <p15:clr>
            <a:srgbClr val="547EBF"/>
          </p15:clr>
        </p15:guide>
        <p15:guide id="23" orient="horz" pos="3923">
          <p15:clr>
            <a:srgbClr val="547EBF"/>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 Content - Square Photo ">
    <p:spTree>
      <p:nvGrpSpPr>
        <p:cNvPr id="1" name=""/>
        <p:cNvGrpSpPr/>
        <p:nvPr/>
      </p:nvGrpSpPr>
      <p:grpSpPr>
        <a:xfrm>
          <a:off x="0" y="0"/>
          <a:ext cx="0" cy="0"/>
          <a:chOff x="0" y="0"/>
          <a:chExt cx="0" cy="0"/>
        </a:xfrm>
      </p:grpSpPr>
      <p:sp>
        <p:nvSpPr>
          <p:cNvPr id="3" name="1 Title">
            <a:extLst>
              <a:ext uri="{FF2B5EF4-FFF2-40B4-BE49-F238E27FC236}">
                <a16:creationId xmlns:a16="http://schemas.microsoft.com/office/drawing/2014/main" id="{935C9167-B5C7-4834-AC78-240C8C3EF11E}"/>
              </a:ext>
            </a:extLst>
          </p:cNvPr>
          <p:cNvSpPr>
            <a:spLocks noGrp="1"/>
          </p:cNvSpPr>
          <p:nvPr>
            <p:ph type="title" hasCustomPrompt="1"/>
          </p:nvPr>
        </p:nvSpPr>
        <p:spPr>
          <a:xfrm>
            <a:off x="655637" y="320040"/>
            <a:ext cx="4352926" cy="461665"/>
          </a:xfrm>
        </p:spPr>
        <p:txBody>
          <a:bodyPr anchor="t">
            <a:noAutofit/>
          </a:bodyPr>
          <a:lstStyle>
            <a:lvl1pPr algn="l">
              <a:defRPr/>
            </a:lvl1pPr>
          </a:lstStyle>
          <a:p>
            <a:r>
              <a:rPr lang="en-US" noProof="0"/>
              <a:t>Title</a:t>
            </a:r>
          </a:p>
        </p:txBody>
      </p:sp>
      <p:sp>
        <p:nvSpPr>
          <p:cNvPr id="8" name="Text Placeholder 7">
            <a:extLst>
              <a:ext uri="{FF2B5EF4-FFF2-40B4-BE49-F238E27FC236}">
                <a16:creationId xmlns:a16="http://schemas.microsoft.com/office/drawing/2014/main" id="{81A8F63C-5D9B-4647-8C88-F5B85777FE46}"/>
              </a:ext>
            </a:extLst>
          </p:cNvPr>
          <p:cNvSpPr>
            <a:spLocks noGrp="1"/>
          </p:cNvSpPr>
          <p:nvPr>
            <p:ph type="body" sz="quarter" idx="16"/>
          </p:nvPr>
        </p:nvSpPr>
        <p:spPr>
          <a:xfrm>
            <a:off x="655320" y="1408113"/>
            <a:ext cx="4352925" cy="4819650"/>
          </a:xfrm>
        </p:spPr>
        <p:txBody>
          <a:bodyPr/>
          <a:lstStyle>
            <a:lvl1pPr marL="0" indent="0">
              <a:buNone/>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Picture Placeholder 8">
            <a:extLst>
              <a:ext uri="{FF2B5EF4-FFF2-40B4-BE49-F238E27FC236}">
                <a16:creationId xmlns:a16="http://schemas.microsoft.com/office/drawing/2014/main" id="{B03C246A-8E6B-4528-976A-954C6D12B933}"/>
              </a:ext>
              <a:ext uri="{C183D7F6-B498-43B3-948B-1728B52AA6E4}">
                <adec:decorative xmlns:adec="http://schemas.microsoft.com/office/drawing/2017/decorative" val="1"/>
              </a:ext>
            </a:extLst>
          </p:cNvPr>
          <p:cNvSpPr>
            <a:spLocks noGrp="1"/>
          </p:cNvSpPr>
          <p:nvPr>
            <p:ph type="pic" sz="quarter" idx="15" hasCustomPrompt="1"/>
          </p:nvPr>
        </p:nvSpPr>
        <p:spPr>
          <a:xfrm>
            <a:off x="5333682" y="0"/>
            <a:ext cx="6858000" cy="6858000"/>
          </a:xfrm>
          <a:solidFill>
            <a:srgbClr val="243A5E"/>
          </a:solidFill>
        </p:spPr>
        <p:txBody>
          <a:bodyPr tIns="1828800" anchor="t"/>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3536614112"/>
      </p:ext>
    </p:extLst>
  </p:cSld>
  <p:clrMapOvr>
    <a:masterClrMapping/>
  </p:clrMapOvr>
  <p:extLst>
    <p:ext uri="{DCECCB84-F9BA-43D5-87BE-67443E8EF086}">
      <p15:sldGuideLst xmlns:p15="http://schemas.microsoft.com/office/powerpoint/2012/main">
        <p15:guide id="17" orient="horz" pos="864">
          <p15:clr>
            <a:srgbClr val="547EBF"/>
          </p15:clr>
        </p15:guide>
        <p15:guide id="18" orient="horz" pos="2258">
          <p15:clr>
            <a:srgbClr val="547EBF"/>
          </p15:clr>
        </p15:guide>
        <p15:guide id="19" pos="3350">
          <p15:clr>
            <a:srgbClr val="547EBF"/>
          </p15:clr>
        </p15:guide>
        <p15:guide id="20" pos="3155">
          <p15:clr>
            <a:srgbClr val="547EBF"/>
          </p15:clr>
        </p15:guide>
        <p15:guide id="21" pos="413">
          <p15:clr>
            <a:srgbClr val="547EBF"/>
          </p15:clr>
        </p15:guide>
        <p15:guide id="22" orient="horz" pos="397">
          <p15:clr>
            <a:srgbClr val="547EBF"/>
          </p15:clr>
        </p15:guide>
        <p15:guide id="23" orient="horz" pos="3923">
          <p15:clr>
            <a:srgbClr val="547EBF"/>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 Subtitle - Content - Square Photo ">
    <p:spTree>
      <p:nvGrpSpPr>
        <p:cNvPr id="1" name=""/>
        <p:cNvGrpSpPr/>
        <p:nvPr/>
      </p:nvGrpSpPr>
      <p:grpSpPr>
        <a:xfrm>
          <a:off x="0" y="0"/>
          <a:ext cx="0" cy="0"/>
          <a:chOff x="0" y="0"/>
          <a:chExt cx="0" cy="0"/>
        </a:xfrm>
      </p:grpSpPr>
      <p:sp>
        <p:nvSpPr>
          <p:cNvPr id="3" name="1 Title">
            <a:extLst>
              <a:ext uri="{FF2B5EF4-FFF2-40B4-BE49-F238E27FC236}">
                <a16:creationId xmlns:a16="http://schemas.microsoft.com/office/drawing/2014/main" id="{935C9167-B5C7-4834-AC78-240C8C3EF11E}"/>
              </a:ext>
            </a:extLst>
          </p:cNvPr>
          <p:cNvSpPr>
            <a:spLocks noGrp="1"/>
          </p:cNvSpPr>
          <p:nvPr>
            <p:ph type="title" hasCustomPrompt="1"/>
          </p:nvPr>
        </p:nvSpPr>
        <p:spPr>
          <a:xfrm>
            <a:off x="655637" y="320040"/>
            <a:ext cx="4352926" cy="461665"/>
          </a:xfrm>
        </p:spPr>
        <p:txBody>
          <a:bodyPr anchor="t">
            <a:noAutofit/>
          </a:bodyPr>
          <a:lstStyle>
            <a:lvl1pPr algn="l">
              <a:defRPr/>
            </a:lvl1pPr>
          </a:lstStyle>
          <a:p>
            <a:r>
              <a:rPr lang="en-US" noProof="0"/>
              <a:t>Title</a:t>
            </a:r>
          </a:p>
        </p:txBody>
      </p:sp>
      <p:sp>
        <p:nvSpPr>
          <p:cNvPr id="5" name="2 Subtitle">
            <a:extLst>
              <a:ext uri="{FF2B5EF4-FFF2-40B4-BE49-F238E27FC236}">
                <a16:creationId xmlns:a16="http://schemas.microsoft.com/office/drawing/2014/main" id="{DC107B4A-1D3A-4EF0-9403-12610B8F84FE}"/>
              </a:ext>
            </a:extLst>
          </p:cNvPr>
          <p:cNvSpPr>
            <a:spLocks noGrp="1"/>
          </p:cNvSpPr>
          <p:nvPr>
            <p:ph type="subTitle" idx="1"/>
          </p:nvPr>
        </p:nvSpPr>
        <p:spPr>
          <a:xfrm>
            <a:off x="655638" y="786383"/>
            <a:ext cx="4352926"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p>
        </p:txBody>
      </p:sp>
      <p:sp>
        <p:nvSpPr>
          <p:cNvPr id="8" name="Text Placeholder 7">
            <a:extLst>
              <a:ext uri="{FF2B5EF4-FFF2-40B4-BE49-F238E27FC236}">
                <a16:creationId xmlns:a16="http://schemas.microsoft.com/office/drawing/2014/main" id="{81A8F63C-5D9B-4647-8C88-F5B85777FE46}"/>
              </a:ext>
            </a:extLst>
          </p:cNvPr>
          <p:cNvSpPr>
            <a:spLocks noGrp="1"/>
          </p:cNvSpPr>
          <p:nvPr>
            <p:ph type="body" sz="quarter" idx="16"/>
          </p:nvPr>
        </p:nvSpPr>
        <p:spPr>
          <a:xfrm>
            <a:off x="655320" y="1408113"/>
            <a:ext cx="4352925" cy="4819650"/>
          </a:xfrm>
        </p:spPr>
        <p:txBody>
          <a:bodyPr/>
          <a:lstStyle>
            <a:lvl1pPr marL="0" indent="0">
              <a:buNone/>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Picture Placeholder 8">
            <a:extLst>
              <a:ext uri="{FF2B5EF4-FFF2-40B4-BE49-F238E27FC236}">
                <a16:creationId xmlns:a16="http://schemas.microsoft.com/office/drawing/2014/main" id="{B03C246A-8E6B-4528-976A-954C6D12B933}"/>
              </a:ext>
              <a:ext uri="{C183D7F6-B498-43B3-948B-1728B52AA6E4}">
                <adec:decorative xmlns:adec="http://schemas.microsoft.com/office/drawing/2017/decorative" val="1"/>
              </a:ext>
            </a:extLst>
          </p:cNvPr>
          <p:cNvSpPr>
            <a:spLocks noGrp="1"/>
          </p:cNvSpPr>
          <p:nvPr>
            <p:ph type="pic" sz="quarter" idx="15" hasCustomPrompt="1"/>
          </p:nvPr>
        </p:nvSpPr>
        <p:spPr>
          <a:xfrm>
            <a:off x="5333682" y="0"/>
            <a:ext cx="6858000" cy="6858000"/>
          </a:xfrm>
          <a:solidFill>
            <a:srgbClr val="243A5E"/>
          </a:solidFill>
        </p:spPr>
        <p:txBody>
          <a:bodyPr tIns="1828800" anchor="t"/>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3933561601"/>
      </p:ext>
    </p:extLst>
  </p:cSld>
  <p:clrMapOvr>
    <a:masterClrMapping/>
  </p:clrMapOvr>
  <p:extLst>
    <p:ext uri="{DCECCB84-F9BA-43D5-87BE-67443E8EF086}">
      <p15:sldGuideLst xmlns:p15="http://schemas.microsoft.com/office/powerpoint/2012/main">
        <p15:guide id="17" orient="horz" pos="864">
          <p15:clr>
            <a:srgbClr val="547EBF"/>
          </p15:clr>
        </p15:guide>
        <p15:guide id="18" orient="horz" pos="2258">
          <p15:clr>
            <a:srgbClr val="547EBF"/>
          </p15:clr>
        </p15:guide>
        <p15:guide id="19" pos="3350">
          <p15:clr>
            <a:srgbClr val="547EBF"/>
          </p15:clr>
        </p15:guide>
        <p15:guide id="20" pos="3155">
          <p15:clr>
            <a:srgbClr val="547EBF"/>
          </p15:clr>
        </p15:guide>
        <p15:guide id="21" pos="413">
          <p15:clr>
            <a:srgbClr val="547EBF"/>
          </p15:clr>
        </p15:guide>
        <p15:guide id="22" orient="horz" pos="397">
          <p15:clr>
            <a:srgbClr val="547EBF"/>
          </p15:clr>
        </p15:guide>
        <p15:guide id="23" orient="horz" pos="3923">
          <p15:clr>
            <a:srgbClr val="547EBF"/>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4" name="1 Title">
            <a:extLst>
              <a:ext uri="{FF2B5EF4-FFF2-40B4-BE49-F238E27FC236}">
                <a16:creationId xmlns:a16="http://schemas.microsoft.com/office/drawing/2014/main" id="{30C802C8-07B4-43F8-A724-613255E706EA}"/>
              </a:ext>
            </a:extLst>
          </p:cNvPr>
          <p:cNvSpPr>
            <a:spLocks noGrp="1"/>
          </p:cNvSpPr>
          <p:nvPr>
            <p:ph type="title" hasCustomPrompt="1"/>
          </p:nvPr>
        </p:nvSpPr>
        <p:spPr>
          <a:xfrm>
            <a:off x="655637" y="-461665"/>
            <a:ext cx="4352926" cy="461665"/>
          </a:xfrm>
        </p:spPr>
        <p:txBody>
          <a:bodyPr anchor="b">
            <a:noAutofit/>
          </a:bodyPr>
          <a:lstStyle>
            <a:lvl1pPr algn="ctr">
              <a:defRPr/>
            </a:lvl1pPr>
          </a:lstStyle>
          <a:p>
            <a:r>
              <a:rPr lang="en-US" noProof="0"/>
              <a:t>Title</a:t>
            </a:r>
          </a:p>
        </p:txBody>
      </p:sp>
      <p:sp>
        <p:nvSpPr>
          <p:cNvPr id="16" name="Text Placeholder 6">
            <a:extLst>
              <a:ext uri="{FF2B5EF4-FFF2-40B4-BE49-F238E27FC236}">
                <a16:creationId xmlns:a16="http://schemas.microsoft.com/office/drawing/2014/main" id="{49244260-7270-4E52-B887-E991DA8E4E28}"/>
              </a:ext>
            </a:extLst>
          </p:cNvPr>
          <p:cNvSpPr>
            <a:spLocks noGrp="1"/>
          </p:cNvSpPr>
          <p:nvPr>
            <p:ph idx="16" hasCustomPrompt="1"/>
          </p:nvPr>
        </p:nvSpPr>
        <p:spPr>
          <a:xfrm>
            <a:off x="655638" y="630237"/>
            <a:ext cx="4352925" cy="5597525"/>
          </a:xfrm>
          <a:prstGeom prst="rect">
            <a:avLst/>
          </a:prstGeom>
        </p:spPr>
        <p:txBody>
          <a:bodyPr vert="horz" lIns="0" tIns="0" rIns="0" bIns="0" rtlCol="0">
            <a:normAutofit/>
          </a:bodyPr>
          <a:lstStyle>
            <a:lvl1pPr marL="0" indent="0">
              <a:buNone/>
              <a:defRPr sz="2400"/>
            </a:lvl1pPr>
            <a:lvl2pPr marL="310896" indent="0">
              <a:buNone/>
              <a:defRPr/>
            </a:lvl2pPr>
            <a:lvl3pPr marL="621792" indent="0">
              <a:buNone/>
              <a:defRPr/>
            </a:lvl3pPr>
            <a:lvl4pPr marL="932688" indent="0">
              <a:buNone/>
              <a:defRPr/>
            </a:lvl4pPr>
            <a:lvl5pPr marL="1225296" indent="0">
              <a:buNone/>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Picture Placeholder 8">
            <a:extLst>
              <a:ext uri="{FF2B5EF4-FFF2-40B4-BE49-F238E27FC236}">
                <a16:creationId xmlns:a16="http://schemas.microsoft.com/office/drawing/2014/main" id="{9F6E60FE-54B4-4C7F-AB24-D739EFDBAD7B}"/>
              </a:ext>
              <a:ext uri="{C183D7F6-B498-43B3-948B-1728B52AA6E4}">
                <adec:decorative xmlns:adec="http://schemas.microsoft.com/office/drawing/2017/decorative" val="1"/>
              </a:ext>
            </a:extLst>
          </p:cNvPr>
          <p:cNvSpPr>
            <a:spLocks noGrp="1"/>
          </p:cNvSpPr>
          <p:nvPr>
            <p:ph type="pic" sz="quarter" idx="15" hasCustomPrompt="1"/>
          </p:nvPr>
        </p:nvSpPr>
        <p:spPr>
          <a:xfrm>
            <a:off x="5333682" y="0"/>
            <a:ext cx="6858000" cy="6861524"/>
          </a:xfrm>
          <a:solidFill>
            <a:srgbClr val="243A5E"/>
          </a:solidFill>
        </p:spPr>
        <p:txBody>
          <a:bodyPr tIns="182880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1744671888"/>
      </p:ext>
    </p:extLst>
  </p:cSld>
  <p:clrMapOvr>
    <a:masterClrMapping/>
  </p:clrMapOvr>
  <p:extLst>
    <p:ext uri="{DCECCB84-F9BA-43D5-87BE-67443E8EF086}">
      <p15:sldGuideLst xmlns:p15="http://schemas.microsoft.com/office/powerpoint/2012/main">
        <p15:guide id="10" orient="horz" pos="397">
          <p15:clr>
            <a:srgbClr val="547EBF"/>
          </p15:clr>
        </p15:guide>
        <p15:guide id="11" pos="3155">
          <p15:clr>
            <a:srgbClr val="547EBF"/>
          </p15:clr>
        </p15:guide>
        <p15:guide id="12" pos="3350">
          <p15:clr>
            <a:srgbClr val="547EBF"/>
          </p15:clr>
        </p15:guide>
        <p15:guide id="13" pos="413">
          <p15:clr>
            <a:srgbClr val="547EBF"/>
          </p15:clr>
        </p15:guide>
        <p15:guide id="14" orient="horz" pos="3923">
          <p15:clr>
            <a:srgbClr val="547EBF"/>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1 Title">
            <a:extLst>
              <a:ext uri="{FF2B5EF4-FFF2-40B4-BE49-F238E27FC236}">
                <a16:creationId xmlns:a16="http://schemas.microsoft.com/office/drawing/2014/main" id="{84E2C6C6-B442-4DE7-9C6C-405B9005314D}"/>
              </a:ext>
            </a:extLst>
          </p:cNvPr>
          <p:cNvSpPr>
            <a:spLocks noGrp="1"/>
          </p:cNvSpPr>
          <p:nvPr>
            <p:ph type="title" hasCustomPrompt="1"/>
          </p:nvPr>
        </p:nvSpPr>
        <p:spPr>
          <a:xfrm>
            <a:off x="655637" y="2979738"/>
            <a:ext cx="4352925" cy="3248025"/>
          </a:xfrm>
        </p:spPr>
        <p:txBody>
          <a:bodyPr anchor="t">
            <a:noAutofit/>
          </a:bodyPr>
          <a:lstStyle>
            <a:lvl1pPr>
              <a:defRPr sz="2800"/>
            </a:lvl1pPr>
          </a:lstStyle>
          <a:p>
            <a:r>
              <a:rPr lang="en-US" noProof="0"/>
              <a:t>Square photo layout with smaller text</a:t>
            </a:r>
          </a:p>
        </p:txBody>
      </p:sp>
      <p:sp>
        <p:nvSpPr>
          <p:cNvPr id="7" name="Picture Placeholder 8">
            <a:extLst>
              <a:ext uri="{FF2B5EF4-FFF2-40B4-BE49-F238E27FC236}">
                <a16:creationId xmlns:a16="http://schemas.microsoft.com/office/drawing/2014/main" id="{557F8FE2-0CEA-423C-A997-F795E3DC7448}"/>
              </a:ext>
              <a:ext uri="{C183D7F6-B498-43B3-948B-1728B52AA6E4}">
                <adec:decorative xmlns:adec="http://schemas.microsoft.com/office/drawing/2017/decorative" val="1"/>
              </a:ext>
            </a:extLst>
          </p:cNvPr>
          <p:cNvSpPr>
            <a:spLocks noGrp="1"/>
          </p:cNvSpPr>
          <p:nvPr>
            <p:ph type="pic" sz="quarter" idx="15" hasCustomPrompt="1"/>
          </p:nvPr>
        </p:nvSpPr>
        <p:spPr>
          <a:xfrm>
            <a:off x="5333682" y="0"/>
            <a:ext cx="6858000" cy="6861524"/>
          </a:xfrm>
          <a:solidFill>
            <a:srgbClr val="243A5E"/>
          </a:solidFill>
        </p:spPr>
        <p:txBody>
          <a:bodyPr tIns="182880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737699626"/>
      </p:ext>
    </p:extLst>
  </p:cSld>
  <p:clrMapOvr>
    <a:masterClrMapping/>
  </p:clrMapOvr>
  <p:extLst>
    <p:ext uri="{DCECCB84-F9BA-43D5-87BE-67443E8EF086}">
      <p15:sldGuideLst xmlns:p15="http://schemas.microsoft.com/office/powerpoint/2012/main">
        <p15:guide id="8" orient="horz" pos="1877">
          <p15:clr>
            <a:srgbClr val="547EBF"/>
          </p15:clr>
        </p15:guide>
        <p15:guide id="9" orient="horz" pos="3923">
          <p15:clr>
            <a:srgbClr val="547EBF"/>
          </p15:clr>
        </p15:guide>
        <p15:guide id="10" pos="3350">
          <p15:clr>
            <a:srgbClr val="547EBF"/>
          </p15:clr>
        </p15:guide>
        <p15:guide id="11" pos="3155">
          <p15:clr>
            <a:srgbClr val="547EBF"/>
          </p15:clr>
        </p15:guide>
        <p15:guide id="12" pos="413">
          <p15:clr>
            <a:srgbClr val="547EBF"/>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38E01E45-D858-46CB-8C37-2ADA7A8B4F38}"/>
              </a:ext>
            </a:extLst>
          </p:cNvPr>
          <p:cNvSpPr>
            <a:spLocks noGrp="1"/>
          </p:cNvSpPr>
          <p:nvPr>
            <p:ph type="title"/>
          </p:nvPr>
        </p:nvSpPr>
        <p:spPr>
          <a:xfrm>
            <a:off x="655638" y="4983164"/>
            <a:ext cx="10880726" cy="1244599"/>
          </a:xfrm>
        </p:spPr>
        <p:txBody>
          <a:bodyPr anchor="ctr">
            <a:noAutofit/>
          </a:bodyPr>
          <a:lstStyle>
            <a:lvl1pPr algn="ctr">
              <a:defRPr/>
            </a:lvl1pPr>
          </a:lstStyle>
          <a:p>
            <a:r>
              <a:rPr lang="en-US" noProof="0"/>
              <a:t>Click to edit Master title style</a:t>
            </a:r>
          </a:p>
        </p:txBody>
      </p:sp>
      <p:sp>
        <p:nvSpPr>
          <p:cNvPr id="7" name="Picture Placeholder 8">
            <a:extLst>
              <a:ext uri="{FF2B5EF4-FFF2-40B4-BE49-F238E27FC236}">
                <a16:creationId xmlns:a16="http://schemas.microsoft.com/office/drawing/2014/main" id="{8DAC1AB8-B848-4140-ADBF-53800EEC5897}"/>
              </a:ext>
              <a:ext uri="{C183D7F6-B498-43B3-948B-1728B52AA6E4}">
                <adec:decorative xmlns:adec="http://schemas.microsoft.com/office/drawing/2017/decorative" val="1"/>
              </a:ext>
            </a:extLst>
          </p:cNvPr>
          <p:cNvSpPr>
            <a:spLocks noGrp="1"/>
          </p:cNvSpPr>
          <p:nvPr>
            <p:ph type="pic" sz="quarter" idx="15" hasCustomPrompt="1"/>
          </p:nvPr>
        </p:nvSpPr>
        <p:spPr>
          <a:xfrm>
            <a:off x="0" y="0"/>
            <a:ext cx="12191682" cy="4672013"/>
          </a:xfrm>
          <a:solidFill>
            <a:srgbClr val="243A5E"/>
          </a:solidFill>
        </p:spPr>
        <p:txBody>
          <a:bodyPr tIns="100584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536132488"/>
      </p:ext>
    </p:extLst>
  </p:cSld>
  <p:clrMapOvr>
    <a:masterClrMapping/>
  </p:clrMapOvr>
  <p:extLst>
    <p:ext uri="{DCECCB84-F9BA-43D5-87BE-67443E8EF086}">
      <p15:sldGuideLst xmlns:p15="http://schemas.microsoft.com/office/powerpoint/2012/main">
        <p15:guide id="10" orient="horz" pos="2943">
          <p15:clr>
            <a:srgbClr val="547EBF"/>
          </p15:clr>
        </p15:guide>
        <p15:guide id="11" orient="horz" pos="3923">
          <p15:clr>
            <a:srgbClr val="547EBF"/>
          </p15:clr>
        </p15:guide>
        <p15:guide id="12" orient="horz" pos="3139">
          <p15:clr>
            <a:srgbClr val="547EBF"/>
          </p15:clr>
        </p15:guide>
        <p15:guide id="13" pos="413">
          <p15:clr>
            <a:srgbClr val="547EBF"/>
          </p15:clr>
        </p15:guide>
        <p15:guide id="14" pos="7267">
          <p15:clr>
            <a:srgbClr val="547EBF"/>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045563AC-3A0B-4839-A9DC-F00E8E5411A6}"/>
              </a:ext>
            </a:extLst>
          </p:cNvPr>
          <p:cNvSpPr>
            <a:spLocks noGrp="1"/>
          </p:cNvSpPr>
          <p:nvPr>
            <p:ph type="title"/>
          </p:nvPr>
        </p:nvSpPr>
        <p:spPr>
          <a:xfrm>
            <a:off x="655954" y="629920"/>
            <a:ext cx="10880726" cy="1244600"/>
          </a:xfrm>
        </p:spPr>
        <p:txBody>
          <a:bodyPr anchor="ctr">
            <a:noAutofit/>
          </a:bodyPr>
          <a:lstStyle>
            <a:lvl1pPr algn="ctr">
              <a:defRPr/>
            </a:lvl1pPr>
          </a:lstStyle>
          <a:p>
            <a:r>
              <a:rPr lang="en-US" noProof="0"/>
              <a:t>Click to edit Master title style</a:t>
            </a:r>
          </a:p>
        </p:txBody>
      </p:sp>
      <p:sp>
        <p:nvSpPr>
          <p:cNvPr id="7" name="Picture Placeholder 8">
            <a:extLst>
              <a:ext uri="{FF2B5EF4-FFF2-40B4-BE49-F238E27FC236}">
                <a16:creationId xmlns:a16="http://schemas.microsoft.com/office/drawing/2014/main" id="{CBF73C5A-523C-4B06-A660-E8B8CE1663EC}"/>
              </a:ext>
              <a:ext uri="{C183D7F6-B498-43B3-948B-1728B52AA6E4}">
                <adec:decorative xmlns:adec="http://schemas.microsoft.com/office/drawing/2017/decorative" val="1"/>
              </a:ext>
            </a:extLst>
          </p:cNvPr>
          <p:cNvSpPr>
            <a:spLocks noGrp="1"/>
          </p:cNvSpPr>
          <p:nvPr>
            <p:ph type="pic" sz="quarter" idx="15" hasCustomPrompt="1"/>
          </p:nvPr>
        </p:nvSpPr>
        <p:spPr>
          <a:xfrm>
            <a:off x="0" y="2030414"/>
            <a:ext cx="12191682" cy="4827586"/>
          </a:xfrm>
          <a:solidFill>
            <a:srgbClr val="243A5E"/>
          </a:solidFill>
        </p:spPr>
        <p:txBody>
          <a:bodyPr tIns="1005840" anchor="t">
            <a:noAutofit/>
          </a:bodyPr>
          <a:lstStyle>
            <a:lvl1pPr marL="0" marR="0" indent="0" algn="ctr" defTabSz="932688" rtl="0" eaLnBrk="1" fontAlgn="auto" latinLnBrk="0" hangingPunct="1">
              <a:lnSpc>
                <a:spcPct val="100000"/>
              </a:lnSpc>
              <a:spcBef>
                <a:spcPts val="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2171770199"/>
      </p:ext>
    </p:extLst>
  </p:cSld>
  <p:clrMapOvr>
    <a:masterClrMapping/>
  </p:clrMapOvr>
  <p:extLst>
    <p:ext uri="{DCECCB84-F9BA-43D5-87BE-67443E8EF086}">
      <p15:sldGuideLst xmlns:p15="http://schemas.microsoft.com/office/powerpoint/2012/main">
        <p15:guide id="10" orient="horz" pos="1279">
          <p15:clr>
            <a:srgbClr val="547EBF"/>
          </p15:clr>
        </p15:guide>
        <p15:guide id="11" orient="horz" pos="397">
          <p15:clr>
            <a:srgbClr val="547EBF"/>
          </p15:clr>
        </p15:guide>
        <p15:guide id="12" orient="horz" pos="1181">
          <p15:clr>
            <a:srgbClr val="547EBF"/>
          </p15:clr>
        </p15:guide>
        <p15:guide id="13" pos="413">
          <p15:clr>
            <a:srgbClr val="547EBF"/>
          </p15:clr>
        </p15:guide>
        <p15:guide id="14" pos="7267">
          <p15:clr>
            <a:srgbClr val="547EBF"/>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12" name="1 Title">
            <a:extLst>
              <a:ext uri="{FF2B5EF4-FFF2-40B4-BE49-F238E27FC236}">
                <a16:creationId xmlns:a16="http://schemas.microsoft.com/office/drawing/2014/main" id="{3915DA9E-3F69-4252-A259-4CE858ED7C6C}"/>
              </a:ext>
            </a:extLst>
          </p:cNvPr>
          <p:cNvSpPr>
            <a:spLocks noGrp="1"/>
          </p:cNvSpPr>
          <p:nvPr>
            <p:ph type="title"/>
          </p:nvPr>
        </p:nvSpPr>
        <p:spPr/>
        <p:txBody>
          <a:bodyPr/>
          <a:lstStyle/>
          <a:p>
            <a:r>
              <a:rPr lang="en-US"/>
              <a:t>Click to edit Master title style</a:t>
            </a:r>
          </a:p>
        </p:txBody>
      </p:sp>
      <p:sp>
        <p:nvSpPr>
          <p:cNvPr id="4" name="2 Text Placeholder left">
            <a:extLst>
              <a:ext uri="{FF2B5EF4-FFF2-40B4-BE49-F238E27FC236}">
                <a16:creationId xmlns:a16="http://schemas.microsoft.com/office/drawing/2014/main" id="{AE833B58-0629-4A46-8711-902C16A99314}"/>
              </a:ext>
            </a:extLst>
          </p:cNvPr>
          <p:cNvSpPr>
            <a:spLocks noGrp="1"/>
          </p:cNvSpPr>
          <p:nvPr>
            <p:ph type="body" sz="quarter" idx="16"/>
          </p:nvPr>
        </p:nvSpPr>
        <p:spPr>
          <a:xfrm>
            <a:off x="655320" y="5605462"/>
            <a:ext cx="5294504" cy="622109"/>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3" name="4 Text Placeholder right">
            <a:extLst>
              <a:ext uri="{FF2B5EF4-FFF2-40B4-BE49-F238E27FC236}">
                <a16:creationId xmlns:a16="http://schemas.microsoft.com/office/drawing/2014/main" id="{05B401B2-8D93-427E-90A4-52337B3965E8}"/>
              </a:ext>
            </a:extLst>
          </p:cNvPr>
          <p:cNvSpPr>
            <a:spLocks noGrp="1"/>
          </p:cNvSpPr>
          <p:nvPr>
            <p:ph type="body" sz="quarter" idx="18"/>
          </p:nvPr>
        </p:nvSpPr>
        <p:spPr>
          <a:xfrm>
            <a:off x="6242175" y="5605463"/>
            <a:ext cx="5294505" cy="622300"/>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4" name="Picture Placeholder 8">
            <a:extLst>
              <a:ext uri="{FF2B5EF4-FFF2-40B4-BE49-F238E27FC236}">
                <a16:creationId xmlns:a16="http://schemas.microsoft.com/office/drawing/2014/main" id="{9050A269-C0FA-4C85-9E2E-B4F678DCF865}"/>
              </a:ext>
              <a:ext uri="{C183D7F6-B498-43B3-948B-1728B52AA6E4}">
                <adec:decorative xmlns:adec="http://schemas.microsoft.com/office/drawing/2017/decorative" val="1"/>
              </a:ext>
            </a:extLst>
          </p:cNvPr>
          <p:cNvSpPr>
            <a:spLocks noGrp="1"/>
          </p:cNvSpPr>
          <p:nvPr>
            <p:ph type="pic" sz="quarter" idx="22" hasCustomPrompt="1"/>
          </p:nvPr>
        </p:nvSpPr>
        <p:spPr>
          <a:xfrm>
            <a:off x="655638" y="2025650"/>
            <a:ext cx="5295900" cy="3424238"/>
          </a:xfrm>
          <a:solidFill>
            <a:srgbClr val="243A5E"/>
          </a:solidFill>
        </p:spPr>
        <p:txBody>
          <a:bodyPr tIns="45720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
        <p:nvSpPr>
          <p:cNvPr id="15" name="Picture Placeholder 8">
            <a:extLst>
              <a:ext uri="{FF2B5EF4-FFF2-40B4-BE49-F238E27FC236}">
                <a16:creationId xmlns:a16="http://schemas.microsoft.com/office/drawing/2014/main" id="{92E88746-5F0E-4661-8968-5B8D31168BAC}"/>
              </a:ext>
              <a:ext uri="{C183D7F6-B498-43B3-948B-1728B52AA6E4}">
                <adec:decorative xmlns:adec="http://schemas.microsoft.com/office/drawing/2017/decorative" val="1"/>
              </a:ext>
            </a:extLst>
          </p:cNvPr>
          <p:cNvSpPr>
            <a:spLocks noGrp="1"/>
          </p:cNvSpPr>
          <p:nvPr>
            <p:ph type="pic" sz="quarter" idx="23" hasCustomPrompt="1"/>
          </p:nvPr>
        </p:nvSpPr>
        <p:spPr>
          <a:xfrm>
            <a:off x="6251387" y="2025650"/>
            <a:ext cx="5295900" cy="3424238"/>
          </a:xfrm>
          <a:solidFill>
            <a:srgbClr val="243A5E"/>
          </a:solidFill>
        </p:spPr>
        <p:txBody>
          <a:bodyPr tIns="45720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706253908"/>
      </p:ext>
    </p:extLst>
  </p:cSld>
  <p:clrMapOvr>
    <a:masterClrMapping/>
  </p:clrMapOvr>
  <p:extLst>
    <p:ext uri="{DCECCB84-F9BA-43D5-87BE-67443E8EF086}">
      <p15:sldGuideLst xmlns:p15="http://schemas.microsoft.com/office/powerpoint/2012/main">
        <p15:guide id="15" orient="horz" pos="3433">
          <p15:clr>
            <a:srgbClr val="547EBF"/>
          </p15:clr>
        </p15:guide>
        <p15:guide id="16" orient="horz" pos="1276">
          <p15:clr>
            <a:srgbClr val="547EBF"/>
          </p15:clr>
        </p15:guide>
        <p15:guide id="17" pos="3749">
          <p15:clr>
            <a:srgbClr val="547EBF"/>
          </p15:clr>
        </p15:guide>
        <p15:guide id="18" pos="3931">
          <p15:clr>
            <a:srgbClr val="547EBF"/>
          </p15:clr>
        </p15:guide>
        <p15:guide id="19" orient="horz" pos="3531">
          <p15:clr>
            <a:srgbClr val="547EBF"/>
          </p15:clr>
        </p15:guide>
        <p15:guide id="20" orient="horz" pos="3923">
          <p15:clr>
            <a:srgbClr val="547EBF"/>
          </p15:clr>
        </p15:guide>
        <p15:guide id="21" pos="413">
          <p15:clr>
            <a:srgbClr val="547EBF"/>
          </p15:clr>
        </p15:guide>
        <p15:guide id="22" pos="7267">
          <p15:clr>
            <a:srgbClr val="547EBF"/>
          </p15:clr>
        </p15:guide>
        <p15:guide id="23" orient="horz" pos="202">
          <p15:clr>
            <a:srgbClr val="547EBF"/>
          </p15:clr>
        </p15:guide>
        <p15:guide id="24" orient="horz" pos="495">
          <p15:clr>
            <a:srgbClr val="547EBF"/>
          </p15:clr>
        </p15:guide>
        <p15:guide id="25" orient="horz" pos="789">
          <p15:clr>
            <a:srgbClr val="547EBF"/>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wo picture content Subtitle">
    <p:spTree>
      <p:nvGrpSpPr>
        <p:cNvPr id="1" name=""/>
        <p:cNvGrpSpPr/>
        <p:nvPr/>
      </p:nvGrpSpPr>
      <p:grpSpPr>
        <a:xfrm>
          <a:off x="0" y="0"/>
          <a:ext cx="0" cy="0"/>
          <a:chOff x="0" y="0"/>
          <a:chExt cx="0" cy="0"/>
        </a:xfrm>
      </p:grpSpPr>
      <p:sp>
        <p:nvSpPr>
          <p:cNvPr id="12" name="1 Title">
            <a:extLst>
              <a:ext uri="{FF2B5EF4-FFF2-40B4-BE49-F238E27FC236}">
                <a16:creationId xmlns:a16="http://schemas.microsoft.com/office/drawing/2014/main" id="{3915DA9E-3F69-4252-A259-4CE858ED7C6C}"/>
              </a:ext>
            </a:extLst>
          </p:cNvPr>
          <p:cNvSpPr>
            <a:spLocks noGrp="1"/>
          </p:cNvSpPr>
          <p:nvPr>
            <p:ph type="title"/>
          </p:nvPr>
        </p:nvSpPr>
        <p:spPr/>
        <p:txBody>
          <a:bodyPr/>
          <a:lstStyle/>
          <a:p>
            <a:r>
              <a:rPr lang="en-US"/>
              <a:t>Click to edit Master title style</a:t>
            </a:r>
          </a:p>
        </p:txBody>
      </p:sp>
      <p:sp>
        <p:nvSpPr>
          <p:cNvPr id="7" name="2 Subtitle">
            <a:extLst>
              <a:ext uri="{FF2B5EF4-FFF2-40B4-BE49-F238E27FC236}">
                <a16:creationId xmlns:a16="http://schemas.microsoft.com/office/drawing/2014/main" id="{D34F39F8-09A0-4BE2-BB3F-229B1BBE4E75}"/>
              </a:ext>
            </a:extLst>
          </p:cNvPr>
          <p:cNvSpPr>
            <a:spLocks noGrp="1"/>
          </p:cNvSpPr>
          <p:nvPr>
            <p:ph type="subTitle" idx="1"/>
          </p:nvPr>
        </p:nvSpPr>
        <p:spPr>
          <a:xfrm>
            <a:off x="655638" y="786383"/>
            <a:ext cx="10880725"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p>
        </p:txBody>
      </p:sp>
      <p:sp>
        <p:nvSpPr>
          <p:cNvPr id="4" name="2 Text Placeholder left">
            <a:extLst>
              <a:ext uri="{FF2B5EF4-FFF2-40B4-BE49-F238E27FC236}">
                <a16:creationId xmlns:a16="http://schemas.microsoft.com/office/drawing/2014/main" id="{AE833B58-0629-4A46-8711-902C16A99314}"/>
              </a:ext>
            </a:extLst>
          </p:cNvPr>
          <p:cNvSpPr>
            <a:spLocks noGrp="1"/>
          </p:cNvSpPr>
          <p:nvPr>
            <p:ph type="body" sz="quarter" idx="16"/>
          </p:nvPr>
        </p:nvSpPr>
        <p:spPr>
          <a:xfrm>
            <a:off x="655320" y="5605462"/>
            <a:ext cx="5294504" cy="622109"/>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3" name="4 Text Placeholder right">
            <a:extLst>
              <a:ext uri="{FF2B5EF4-FFF2-40B4-BE49-F238E27FC236}">
                <a16:creationId xmlns:a16="http://schemas.microsoft.com/office/drawing/2014/main" id="{05B401B2-8D93-427E-90A4-52337B3965E8}"/>
              </a:ext>
            </a:extLst>
          </p:cNvPr>
          <p:cNvSpPr>
            <a:spLocks noGrp="1"/>
          </p:cNvSpPr>
          <p:nvPr>
            <p:ph type="body" sz="quarter" idx="18"/>
          </p:nvPr>
        </p:nvSpPr>
        <p:spPr>
          <a:xfrm>
            <a:off x="6242175" y="5605463"/>
            <a:ext cx="5294505" cy="622300"/>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4" name="Picture Placeholder 8">
            <a:extLst>
              <a:ext uri="{FF2B5EF4-FFF2-40B4-BE49-F238E27FC236}">
                <a16:creationId xmlns:a16="http://schemas.microsoft.com/office/drawing/2014/main" id="{9050A269-C0FA-4C85-9E2E-B4F678DCF865}"/>
              </a:ext>
              <a:ext uri="{C183D7F6-B498-43B3-948B-1728B52AA6E4}">
                <adec:decorative xmlns:adec="http://schemas.microsoft.com/office/drawing/2017/decorative" val="1"/>
              </a:ext>
            </a:extLst>
          </p:cNvPr>
          <p:cNvSpPr>
            <a:spLocks noGrp="1"/>
          </p:cNvSpPr>
          <p:nvPr>
            <p:ph type="pic" sz="quarter" idx="22" hasCustomPrompt="1"/>
          </p:nvPr>
        </p:nvSpPr>
        <p:spPr>
          <a:xfrm>
            <a:off x="655638" y="2025650"/>
            <a:ext cx="5295900" cy="3424238"/>
          </a:xfrm>
          <a:solidFill>
            <a:srgbClr val="243A5E"/>
          </a:solidFill>
        </p:spPr>
        <p:txBody>
          <a:bodyPr tIns="45720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
        <p:nvSpPr>
          <p:cNvPr id="15" name="Picture Placeholder 8">
            <a:extLst>
              <a:ext uri="{FF2B5EF4-FFF2-40B4-BE49-F238E27FC236}">
                <a16:creationId xmlns:a16="http://schemas.microsoft.com/office/drawing/2014/main" id="{92E88746-5F0E-4661-8968-5B8D31168BAC}"/>
              </a:ext>
              <a:ext uri="{C183D7F6-B498-43B3-948B-1728B52AA6E4}">
                <adec:decorative xmlns:adec="http://schemas.microsoft.com/office/drawing/2017/decorative" val="1"/>
              </a:ext>
            </a:extLst>
          </p:cNvPr>
          <p:cNvSpPr>
            <a:spLocks noGrp="1"/>
          </p:cNvSpPr>
          <p:nvPr>
            <p:ph type="pic" sz="quarter" idx="23" hasCustomPrompt="1"/>
          </p:nvPr>
        </p:nvSpPr>
        <p:spPr>
          <a:xfrm>
            <a:off x="6251387" y="2025650"/>
            <a:ext cx="5295900" cy="3424238"/>
          </a:xfrm>
          <a:solidFill>
            <a:srgbClr val="243A5E"/>
          </a:solidFill>
        </p:spPr>
        <p:txBody>
          <a:bodyPr tIns="45720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955173491"/>
      </p:ext>
    </p:extLst>
  </p:cSld>
  <p:clrMapOvr>
    <a:masterClrMapping/>
  </p:clrMapOvr>
  <p:extLst>
    <p:ext uri="{DCECCB84-F9BA-43D5-87BE-67443E8EF086}">
      <p15:sldGuideLst xmlns:p15="http://schemas.microsoft.com/office/powerpoint/2012/main">
        <p15:guide id="15" orient="horz" pos="3433">
          <p15:clr>
            <a:srgbClr val="547EBF"/>
          </p15:clr>
        </p15:guide>
        <p15:guide id="16" orient="horz" pos="1276">
          <p15:clr>
            <a:srgbClr val="547EBF"/>
          </p15:clr>
        </p15:guide>
        <p15:guide id="17" pos="3749">
          <p15:clr>
            <a:srgbClr val="547EBF"/>
          </p15:clr>
        </p15:guide>
        <p15:guide id="18" pos="3931">
          <p15:clr>
            <a:srgbClr val="547EBF"/>
          </p15:clr>
        </p15:guide>
        <p15:guide id="19" orient="horz" pos="3531">
          <p15:clr>
            <a:srgbClr val="547EBF"/>
          </p15:clr>
        </p15:guide>
        <p15:guide id="20" orient="horz" pos="3923">
          <p15:clr>
            <a:srgbClr val="547EBF"/>
          </p15:clr>
        </p15:guide>
        <p15:guide id="21" pos="413">
          <p15:clr>
            <a:srgbClr val="547EBF"/>
          </p15:clr>
        </p15:guide>
        <p15:guide id="22" pos="7267">
          <p15:clr>
            <a:srgbClr val="547EBF"/>
          </p15:clr>
        </p15:guide>
        <p15:guide id="23" orient="horz" pos="202">
          <p15:clr>
            <a:srgbClr val="547EBF"/>
          </p15:clr>
        </p15:guide>
        <p15:guide id="24" orient="horz" pos="495">
          <p15:clr>
            <a:srgbClr val="547EBF"/>
          </p15:clr>
        </p15:guide>
        <p15:guide id="25" orient="horz" pos="789">
          <p15:clr>
            <a:srgbClr val="547EBF"/>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7" name="1 Title">
            <a:extLst>
              <a:ext uri="{FF2B5EF4-FFF2-40B4-BE49-F238E27FC236}">
                <a16:creationId xmlns:a16="http://schemas.microsoft.com/office/drawing/2014/main" id="{31661C59-CCA8-44E7-8B4C-9304DAEE9B55}"/>
              </a:ext>
            </a:extLst>
          </p:cNvPr>
          <p:cNvSpPr>
            <a:spLocks noGrp="1"/>
          </p:cNvSpPr>
          <p:nvPr>
            <p:ph type="title"/>
          </p:nvPr>
        </p:nvSpPr>
        <p:spPr/>
        <p:txBody>
          <a:bodyPr/>
          <a:lstStyle/>
          <a:p>
            <a:r>
              <a:rPr lang="en-US"/>
              <a:t>Click to edit Master title style</a:t>
            </a:r>
          </a:p>
        </p:txBody>
      </p:sp>
      <p:sp>
        <p:nvSpPr>
          <p:cNvPr id="4" name="2 Text Placeholder left">
            <a:extLst>
              <a:ext uri="{FF2B5EF4-FFF2-40B4-BE49-F238E27FC236}">
                <a16:creationId xmlns:a16="http://schemas.microsoft.com/office/drawing/2014/main" id="{AE833B58-0629-4A46-8711-902C16A99314}"/>
              </a:ext>
            </a:extLst>
          </p:cNvPr>
          <p:cNvSpPr>
            <a:spLocks noGrp="1"/>
          </p:cNvSpPr>
          <p:nvPr>
            <p:ph type="body" sz="quarter" idx="16"/>
          </p:nvPr>
        </p:nvSpPr>
        <p:spPr>
          <a:xfrm>
            <a:off x="655638" y="5605464"/>
            <a:ext cx="3402012" cy="622300"/>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2" name="4 Text Placeholder center">
            <a:extLst>
              <a:ext uri="{FF2B5EF4-FFF2-40B4-BE49-F238E27FC236}">
                <a16:creationId xmlns:a16="http://schemas.microsoft.com/office/drawing/2014/main" id="{7E8A9C08-F392-459F-B90B-EDBF4A830C55}"/>
              </a:ext>
            </a:extLst>
          </p:cNvPr>
          <p:cNvSpPr>
            <a:spLocks noGrp="1"/>
          </p:cNvSpPr>
          <p:nvPr>
            <p:ph type="body" sz="quarter" idx="17"/>
          </p:nvPr>
        </p:nvSpPr>
        <p:spPr>
          <a:xfrm>
            <a:off x="4386263" y="5605464"/>
            <a:ext cx="3419476" cy="622299"/>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3" name="6 Text Placeholder right">
            <a:extLst>
              <a:ext uri="{FF2B5EF4-FFF2-40B4-BE49-F238E27FC236}">
                <a16:creationId xmlns:a16="http://schemas.microsoft.com/office/drawing/2014/main" id="{05B401B2-8D93-427E-90A4-52337B3965E8}"/>
              </a:ext>
            </a:extLst>
          </p:cNvPr>
          <p:cNvSpPr>
            <a:spLocks noGrp="1"/>
          </p:cNvSpPr>
          <p:nvPr>
            <p:ph type="body" sz="quarter" idx="18"/>
          </p:nvPr>
        </p:nvSpPr>
        <p:spPr>
          <a:xfrm>
            <a:off x="8134352" y="5605464"/>
            <a:ext cx="3402010" cy="622299"/>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4" name="Picture Placeholder 8">
            <a:extLst>
              <a:ext uri="{FF2B5EF4-FFF2-40B4-BE49-F238E27FC236}">
                <a16:creationId xmlns:a16="http://schemas.microsoft.com/office/drawing/2014/main" id="{2AA5860C-EE70-47FF-987F-4224254C4B9E}"/>
              </a:ext>
              <a:ext uri="{C183D7F6-B498-43B3-948B-1728B52AA6E4}">
                <adec:decorative xmlns:adec="http://schemas.microsoft.com/office/drawing/2017/decorative" val="1"/>
              </a:ext>
            </a:extLst>
          </p:cNvPr>
          <p:cNvSpPr>
            <a:spLocks noGrp="1"/>
          </p:cNvSpPr>
          <p:nvPr>
            <p:ph type="pic" sz="quarter" idx="24" hasCustomPrompt="1"/>
          </p:nvPr>
        </p:nvSpPr>
        <p:spPr>
          <a:xfrm>
            <a:off x="655637" y="2025650"/>
            <a:ext cx="3419475" cy="3424238"/>
          </a:xfrm>
          <a:solidFill>
            <a:srgbClr val="243A5E"/>
          </a:solidFill>
        </p:spPr>
        <p:txBody>
          <a:bodyPr tIns="64008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
        <p:nvSpPr>
          <p:cNvPr id="15" name="Picture Placeholder 8">
            <a:extLst>
              <a:ext uri="{FF2B5EF4-FFF2-40B4-BE49-F238E27FC236}">
                <a16:creationId xmlns:a16="http://schemas.microsoft.com/office/drawing/2014/main" id="{4397C538-A917-4CA4-B610-4514941AC36D}"/>
              </a:ext>
              <a:ext uri="{C183D7F6-B498-43B3-948B-1728B52AA6E4}">
                <adec:decorative xmlns:adec="http://schemas.microsoft.com/office/drawing/2017/decorative" val="1"/>
              </a:ext>
            </a:extLst>
          </p:cNvPr>
          <p:cNvSpPr>
            <a:spLocks noGrp="1"/>
          </p:cNvSpPr>
          <p:nvPr>
            <p:ph type="pic" sz="quarter" idx="25" hasCustomPrompt="1"/>
          </p:nvPr>
        </p:nvSpPr>
        <p:spPr>
          <a:xfrm>
            <a:off x="4386261" y="2030413"/>
            <a:ext cx="3419475" cy="3424238"/>
          </a:xfrm>
          <a:solidFill>
            <a:srgbClr val="243A5E"/>
          </a:solidFill>
        </p:spPr>
        <p:txBody>
          <a:bodyPr tIns="64008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
        <p:nvSpPr>
          <p:cNvPr id="16" name="Picture Placeholder 8">
            <a:extLst>
              <a:ext uri="{FF2B5EF4-FFF2-40B4-BE49-F238E27FC236}">
                <a16:creationId xmlns:a16="http://schemas.microsoft.com/office/drawing/2014/main" id="{76CB0616-DF08-466B-BA17-373057FDF2B8}"/>
              </a:ext>
              <a:ext uri="{C183D7F6-B498-43B3-948B-1728B52AA6E4}">
                <adec:decorative xmlns:adec="http://schemas.microsoft.com/office/drawing/2017/decorative" val="1"/>
              </a:ext>
            </a:extLst>
          </p:cNvPr>
          <p:cNvSpPr>
            <a:spLocks noGrp="1"/>
          </p:cNvSpPr>
          <p:nvPr>
            <p:ph type="pic" sz="quarter" idx="26" hasCustomPrompt="1"/>
          </p:nvPr>
        </p:nvSpPr>
        <p:spPr>
          <a:xfrm>
            <a:off x="8116888" y="2030413"/>
            <a:ext cx="3419475" cy="3424238"/>
          </a:xfrm>
          <a:solidFill>
            <a:srgbClr val="243A5E"/>
          </a:solidFill>
        </p:spPr>
        <p:txBody>
          <a:bodyPr tIns="64008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2651268530"/>
      </p:ext>
    </p:extLst>
  </p:cSld>
  <p:clrMapOvr>
    <a:masterClrMapping/>
  </p:clrMapOvr>
  <p:extLst>
    <p:ext uri="{DCECCB84-F9BA-43D5-87BE-67443E8EF086}">
      <p15:sldGuideLst xmlns:p15="http://schemas.microsoft.com/office/powerpoint/2012/main">
        <p15:guide id="21" orient="horz" pos="3531">
          <p15:clr>
            <a:srgbClr val="547EBF"/>
          </p15:clr>
        </p15:guide>
        <p15:guide id="22" orient="horz" pos="1279">
          <p15:clr>
            <a:srgbClr val="547EBF"/>
          </p15:clr>
        </p15:guide>
        <p15:guide id="23" orient="horz" pos="3433">
          <p15:clr>
            <a:srgbClr val="547EBF"/>
          </p15:clr>
        </p15:guide>
        <p15:guide id="24" orient="horz" pos="202">
          <p15:clr>
            <a:srgbClr val="547EBF"/>
          </p15:clr>
        </p15:guide>
        <p15:guide id="25" orient="horz" pos="495">
          <p15:clr>
            <a:srgbClr val="547EBF"/>
          </p15:clr>
        </p15:guide>
        <p15:guide id="26" orient="horz" pos="789">
          <p15:clr>
            <a:srgbClr val="547EBF"/>
          </p15:clr>
        </p15:guide>
        <p15:guide id="27" pos="413">
          <p15:clr>
            <a:srgbClr val="547EBF"/>
          </p15:clr>
        </p15:guide>
        <p15:guide id="28" pos="7267">
          <p15:clr>
            <a:srgbClr val="547EBF"/>
          </p15:clr>
        </p15:guide>
        <p15:guide id="29" orient="horz" pos="3923">
          <p15:clr>
            <a:srgbClr val="547EBF"/>
          </p15:clr>
        </p15:guide>
        <p15:guide id="30" pos="2567">
          <p15:clr>
            <a:srgbClr val="547EBF"/>
          </p15:clr>
        </p15:guide>
        <p15:guide id="31" pos="2763">
          <p15:clr>
            <a:srgbClr val="547EBF"/>
          </p15:clr>
        </p15:guide>
        <p15:guide id="32" pos="4917">
          <p15:clr>
            <a:srgbClr val="547EBF"/>
          </p15:clr>
        </p15:guide>
        <p15:guide id="33" pos="5113">
          <p15:clr>
            <a:srgbClr val="547EBF"/>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417681442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hree picture content Subtitle">
    <p:spTree>
      <p:nvGrpSpPr>
        <p:cNvPr id="1" name=""/>
        <p:cNvGrpSpPr/>
        <p:nvPr/>
      </p:nvGrpSpPr>
      <p:grpSpPr>
        <a:xfrm>
          <a:off x="0" y="0"/>
          <a:ext cx="0" cy="0"/>
          <a:chOff x="0" y="0"/>
          <a:chExt cx="0" cy="0"/>
        </a:xfrm>
      </p:grpSpPr>
      <p:sp>
        <p:nvSpPr>
          <p:cNvPr id="7" name="1 Title">
            <a:extLst>
              <a:ext uri="{FF2B5EF4-FFF2-40B4-BE49-F238E27FC236}">
                <a16:creationId xmlns:a16="http://schemas.microsoft.com/office/drawing/2014/main" id="{31661C59-CCA8-44E7-8B4C-9304DAEE9B55}"/>
              </a:ext>
            </a:extLst>
          </p:cNvPr>
          <p:cNvSpPr>
            <a:spLocks noGrp="1"/>
          </p:cNvSpPr>
          <p:nvPr>
            <p:ph type="title"/>
          </p:nvPr>
        </p:nvSpPr>
        <p:spPr/>
        <p:txBody>
          <a:bodyPr/>
          <a:lstStyle/>
          <a:p>
            <a:r>
              <a:rPr lang="en-US"/>
              <a:t>Click to edit Master title style</a:t>
            </a:r>
          </a:p>
        </p:txBody>
      </p:sp>
      <p:sp>
        <p:nvSpPr>
          <p:cNvPr id="9" name="2 Subtitle">
            <a:extLst>
              <a:ext uri="{FF2B5EF4-FFF2-40B4-BE49-F238E27FC236}">
                <a16:creationId xmlns:a16="http://schemas.microsoft.com/office/drawing/2014/main" id="{E8738704-89DF-43DB-9D38-C88AC3CB1CDB}"/>
              </a:ext>
            </a:extLst>
          </p:cNvPr>
          <p:cNvSpPr>
            <a:spLocks noGrp="1"/>
          </p:cNvSpPr>
          <p:nvPr>
            <p:ph type="subTitle" idx="1"/>
          </p:nvPr>
        </p:nvSpPr>
        <p:spPr>
          <a:xfrm>
            <a:off x="655638" y="786383"/>
            <a:ext cx="10880725"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p>
        </p:txBody>
      </p:sp>
      <p:sp>
        <p:nvSpPr>
          <p:cNvPr id="4" name="2 Text Placeholder left">
            <a:extLst>
              <a:ext uri="{FF2B5EF4-FFF2-40B4-BE49-F238E27FC236}">
                <a16:creationId xmlns:a16="http://schemas.microsoft.com/office/drawing/2014/main" id="{AE833B58-0629-4A46-8711-902C16A99314}"/>
              </a:ext>
            </a:extLst>
          </p:cNvPr>
          <p:cNvSpPr>
            <a:spLocks noGrp="1"/>
          </p:cNvSpPr>
          <p:nvPr>
            <p:ph type="body" sz="quarter" idx="16"/>
          </p:nvPr>
        </p:nvSpPr>
        <p:spPr>
          <a:xfrm>
            <a:off x="655638" y="5605464"/>
            <a:ext cx="3402012" cy="622300"/>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2" name="4 Text Placeholder center">
            <a:extLst>
              <a:ext uri="{FF2B5EF4-FFF2-40B4-BE49-F238E27FC236}">
                <a16:creationId xmlns:a16="http://schemas.microsoft.com/office/drawing/2014/main" id="{7E8A9C08-F392-459F-B90B-EDBF4A830C55}"/>
              </a:ext>
            </a:extLst>
          </p:cNvPr>
          <p:cNvSpPr>
            <a:spLocks noGrp="1"/>
          </p:cNvSpPr>
          <p:nvPr>
            <p:ph type="body" sz="quarter" idx="17"/>
          </p:nvPr>
        </p:nvSpPr>
        <p:spPr>
          <a:xfrm>
            <a:off x="4386263" y="5605464"/>
            <a:ext cx="3419476" cy="622299"/>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3" name="6 Text Placeholder right">
            <a:extLst>
              <a:ext uri="{FF2B5EF4-FFF2-40B4-BE49-F238E27FC236}">
                <a16:creationId xmlns:a16="http://schemas.microsoft.com/office/drawing/2014/main" id="{05B401B2-8D93-427E-90A4-52337B3965E8}"/>
              </a:ext>
            </a:extLst>
          </p:cNvPr>
          <p:cNvSpPr>
            <a:spLocks noGrp="1"/>
          </p:cNvSpPr>
          <p:nvPr>
            <p:ph type="body" sz="quarter" idx="18"/>
          </p:nvPr>
        </p:nvSpPr>
        <p:spPr>
          <a:xfrm>
            <a:off x="8134352" y="5605464"/>
            <a:ext cx="3402010" cy="622299"/>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4" name="Picture Placeholder 8">
            <a:extLst>
              <a:ext uri="{FF2B5EF4-FFF2-40B4-BE49-F238E27FC236}">
                <a16:creationId xmlns:a16="http://schemas.microsoft.com/office/drawing/2014/main" id="{2AA5860C-EE70-47FF-987F-4224254C4B9E}"/>
              </a:ext>
              <a:ext uri="{C183D7F6-B498-43B3-948B-1728B52AA6E4}">
                <adec:decorative xmlns:adec="http://schemas.microsoft.com/office/drawing/2017/decorative" val="1"/>
              </a:ext>
            </a:extLst>
          </p:cNvPr>
          <p:cNvSpPr>
            <a:spLocks noGrp="1"/>
          </p:cNvSpPr>
          <p:nvPr>
            <p:ph type="pic" sz="quarter" idx="24" hasCustomPrompt="1"/>
          </p:nvPr>
        </p:nvSpPr>
        <p:spPr>
          <a:xfrm>
            <a:off x="655637" y="2025650"/>
            <a:ext cx="3419475" cy="3424238"/>
          </a:xfrm>
          <a:solidFill>
            <a:srgbClr val="243A5E"/>
          </a:solidFill>
        </p:spPr>
        <p:txBody>
          <a:bodyPr tIns="64008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
        <p:nvSpPr>
          <p:cNvPr id="15" name="Picture Placeholder 8">
            <a:extLst>
              <a:ext uri="{FF2B5EF4-FFF2-40B4-BE49-F238E27FC236}">
                <a16:creationId xmlns:a16="http://schemas.microsoft.com/office/drawing/2014/main" id="{4397C538-A917-4CA4-B610-4514941AC36D}"/>
              </a:ext>
              <a:ext uri="{C183D7F6-B498-43B3-948B-1728B52AA6E4}">
                <adec:decorative xmlns:adec="http://schemas.microsoft.com/office/drawing/2017/decorative" val="1"/>
              </a:ext>
            </a:extLst>
          </p:cNvPr>
          <p:cNvSpPr>
            <a:spLocks noGrp="1"/>
          </p:cNvSpPr>
          <p:nvPr>
            <p:ph type="pic" sz="quarter" idx="25" hasCustomPrompt="1"/>
          </p:nvPr>
        </p:nvSpPr>
        <p:spPr>
          <a:xfrm>
            <a:off x="4386261" y="2030413"/>
            <a:ext cx="3419475" cy="3424238"/>
          </a:xfrm>
          <a:solidFill>
            <a:srgbClr val="243A5E"/>
          </a:solidFill>
        </p:spPr>
        <p:txBody>
          <a:bodyPr tIns="64008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
        <p:nvSpPr>
          <p:cNvPr id="16" name="Picture Placeholder 8">
            <a:extLst>
              <a:ext uri="{FF2B5EF4-FFF2-40B4-BE49-F238E27FC236}">
                <a16:creationId xmlns:a16="http://schemas.microsoft.com/office/drawing/2014/main" id="{76CB0616-DF08-466B-BA17-373057FDF2B8}"/>
              </a:ext>
              <a:ext uri="{C183D7F6-B498-43B3-948B-1728B52AA6E4}">
                <adec:decorative xmlns:adec="http://schemas.microsoft.com/office/drawing/2017/decorative" val="1"/>
              </a:ext>
            </a:extLst>
          </p:cNvPr>
          <p:cNvSpPr>
            <a:spLocks noGrp="1"/>
          </p:cNvSpPr>
          <p:nvPr>
            <p:ph type="pic" sz="quarter" idx="26" hasCustomPrompt="1"/>
          </p:nvPr>
        </p:nvSpPr>
        <p:spPr>
          <a:xfrm>
            <a:off x="8116888" y="2030413"/>
            <a:ext cx="3419475" cy="3424238"/>
          </a:xfrm>
          <a:solidFill>
            <a:srgbClr val="243A5E"/>
          </a:solidFill>
        </p:spPr>
        <p:txBody>
          <a:bodyPr tIns="64008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995620778"/>
      </p:ext>
    </p:extLst>
  </p:cSld>
  <p:clrMapOvr>
    <a:masterClrMapping/>
  </p:clrMapOvr>
  <p:extLst>
    <p:ext uri="{DCECCB84-F9BA-43D5-87BE-67443E8EF086}">
      <p15:sldGuideLst xmlns:p15="http://schemas.microsoft.com/office/powerpoint/2012/main">
        <p15:guide id="21" orient="horz" pos="3531">
          <p15:clr>
            <a:srgbClr val="547EBF"/>
          </p15:clr>
        </p15:guide>
        <p15:guide id="22" orient="horz" pos="1279">
          <p15:clr>
            <a:srgbClr val="547EBF"/>
          </p15:clr>
        </p15:guide>
        <p15:guide id="23" orient="horz" pos="3433">
          <p15:clr>
            <a:srgbClr val="547EBF"/>
          </p15:clr>
        </p15:guide>
        <p15:guide id="24" orient="horz" pos="202">
          <p15:clr>
            <a:srgbClr val="547EBF"/>
          </p15:clr>
        </p15:guide>
        <p15:guide id="25" orient="horz" pos="495">
          <p15:clr>
            <a:srgbClr val="547EBF"/>
          </p15:clr>
        </p15:guide>
        <p15:guide id="26" orient="horz" pos="789">
          <p15:clr>
            <a:srgbClr val="547EBF"/>
          </p15:clr>
        </p15:guide>
        <p15:guide id="27" pos="413">
          <p15:clr>
            <a:srgbClr val="547EBF"/>
          </p15:clr>
        </p15:guide>
        <p15:guide id="28" pos="7267">
          <p15:clr>
            <a:srgbClr val="547EBF"/>
          </p15:clr>
        </p15:guide>
        <p15:guide id="29" orient="horz" pos="3923">
          <p15:clr>
            <a:srgbClr val="547EBF"/>
          </p15:clr>
        </p15:guide>
        <p15:guide id="30" pos="2567">
          <p15:clr>
            <a:srgbClr val="547EBF"/>
          </p15:clr>
        </p15:guide>
        <p15:guide id="31" pos="2763">
          <p15:clr>
            <a:srgbClr val="547EBF"/>
          </p15:clr>
        </p15:guide>
        <p15:guide id="32" pos="4917">
          <p15:clr>
            <a:srgbClr val="547EBF"/>
          </p15:clr>
        </p15:guide>
        <p15:guide id="33" pos="5113">
          <p15:clr>
            <a:srgbClr val="547EBF"/>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9057C-87AC-42DB-B763-DB393374FEF2}"/>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655638" y="4672014"/>
            <a:ext cx="2487613" cy="1555750"/>
          </a:xfrm>
          <a:prstGeom prst="rect">
            <a:avLst/>
          </a:prstGeom>
        </p:spPr>
        <p:txBody>
          <a:bodyPr>
            <a:noAutofit/>
          </a:bodyPr>
          <a:lstStyle>
            <a:lvl1pPr marL="0" indent="0" algn="ctr">
              <a:spcBef>
                <a:spcPts val="0"/>
              </a:spcBef>
              <a:buNone/>
              <a:defRPr sz="2000"/>
            </a:lvl1pPr>
          </a:lstStyle>
          <a:p>
            <a:pPr lvl="0"/>
            <a:r>
              <a:rPr lang="en-US"/>
              <a:t>Click to edit Master text styles</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52940" y="4672014"/>
            <a:ext cx="2487612" cy="1555750"/>
          </a:xfrm>
          <a:prstGeom prst="rect">
            <a:avLst/>
          </a:prstGeom>
        </p:spPr>
        <p:txBody>
          <a:bodyPr>
            <a:noAutofit/>
          </a:bodyPr>
          <a:lstStyle>
            <a:lvl1pPr marL="0" indent="0" algn="ctr">
              <a:spcBef>
                <a:spcPts val="0"/>
              </a:spcBef>
              <a:buNone/>
              <a:defRPr sz="2000"/>
            </a:lvl1pPr>
          </a:lstStyle>
          <a:p>
            <a:pPr lvl="0"/>
            <a:r>
              <a:rPr lang="en-US"/>
              <a:t>Click to edit Master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51448" y="4672584"/>
            <a:ext cx="2487613" cy="1555750"/>
          </a:xfrm>
          <a:prstGeom prst="rect">
            <a:avLst/>
          </a:prstGeom>
        </p:spPr>
        <p:txBody>
          <a:bodyPr>
            <a:noAutofit/>
          </a:bodyPr>
          <a:lstStyle>
            <a:lvl1pPr marL="0" indent="0" algn="ctr">
              <a:spcBef>
                <a:spcPts val="0"/>
              </a:spcBef>
              <a:buNone/>
              <a:defRPr sz="2000"/>
            </a:lvl1pPr>
          </a:lstStyle>
          <a:p>
            <a:pPr lvl="0"/>
            <a:r>
              <a:rPr lang="en-US"/>
              <a:t>Click to edit Master text styles</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49512" y="4672584"/>
            <a:ext cx="2487613" cy="1555750"/>
          </a:xfrm>
          <a:prstGeom prst="rect">
            <a:avLst/>
          </a:prstGeom>
        </p:spPr>
        <p:txBody>
          <a:bodyPr>
            <a:noAutofit/>
          </a:bodyPr>
          <a:lstStyle>
            <a:lvl1pPr marL="0" indent="0" algn="ctr">
              <a:spcBef>
                <a:spcPts val="0"/>
              </a:spcBef>
              <a:buNone/>
              <a:defRPr sz="2000"/>
            </a:lvl1pPr>
          </a:lstStyle>
          <a:p>
            <a:pPr lvl="0"/>
            <a:r>
              <a:rPr lang="en-US"/>
              <a:t>Click to edit Master text styles</a:t>
            </a:r>
          </a:p>
        </p:txBody>
      </p:sp>
      <p:sp>
        <p:nvSpPr>
          <p:cNvPr id="16" name="Picture Placeholder 8">
            <a:extLst>
              <a:ext uri="{FF2B5EF4-FFF2-40B4-BE49-F238E27FC236}">
                <a16:creationId xmlns:a16="http://schemas.microsoft.com/office/drawing/2014/main" id="{DA8B8813-90DD-49F0-8139-24CFB9E3C9AA}"/>
              </a:ext>
              <a:ext uri="{C183D7F6-B498-43B3-948B-1728B52AA6E4}">
                <adec:decorative xmlns:adec="http://schemas.microsoft.com/office/drawing/2017/decorative" val="1"/>
              </a:ext>
            </a:extLst>
          </p:cNvPr>
          <p:cNvSpPr>
            <a:spLocks noGrp="1"/>
          </p:cNvSpPr>
          <p:nvPr>
            <p:ph type="pic" sz="quarter" idx="24" hasCustomPrompt="1"/>
          </p:nvPr>
        </p:nvSpPr>
        <p:spPr>
          <a:xfrm>
            <a:off x="655638" y="2025650"/>
            <a:ext cx="2487612" cy="2490788"/>
          </a:xfrm>
          <a:solidFill>
            <a:srgbClr val="243A5E"/>
          </a:solidFill>
        </p:spPr>
        <p:txBody>
          <a:bodyPr tIns="36576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
        <p:nvSpPr>
          <p:cNvPr id="17" name="Picture Placeholder 8">
            <a:extLst>
              <a:ext uri="{FF2B5EF4-FFF2-40B4-BE49-F238E27FC236}">
                <a16:creationId xmlns:a16="http://schemas.microsoft.com/office/drawing/2014/main" id="{AB4AECCB-E11D-4EBC-A3CE-09C78FCB79E1}"/>
              </a:ext>
              <a:ext uri="{C183D7F6-B498-43B3-948B-1728B52AA6E4}">
                <adec:decorative xmlns:adec="http://schemas.microsoft.com/office/drawing/2017/decorative" val="1"/>
              </a:ext>
            </a:extLst>
          </p:cNvPr>
          <p:cNvSpPr>
            <a:spLocks noGrp="1"/>
          </p:cNvSpPr>
          <p:nvPr>
            <p:ph type="pic" sz="quarter" idx="25" hasCustomPrompt="1"/>
          </p:nvPr>
        </p:nvSpPr>
        <p:spPr>
          <a:xfrm>
            <a:off x="3452940" y="2030413"/>
            <a:ext cx="2487612" cy="2490788"/>
          </a:xfrm>
          <a:solidFill>
            <a:srgbClr val="243A5E"/>
          </a:solidFill>
        </p:spPr>
        <p:txBody>
          <a:bodyPr tIns="36576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
        <p:nvSpPr>
          <p:cNvPr id="18" name="Picture Placeholder 8">
            <a:extLst>
              <a:ext uri="{FF2B5EF4-FFF2-40B4-BE49-F238E27FC236}">
                <a16:creationId xmlns:a16="http://schemas.microsoft.com/office/drawing/2014/main" id="{2FA1BF05-D284-472F-9EF0-F7254B7FF62D}"/>
              </a:ext>
              <a:ext uri="{C183D7F6-B498-43B3-948B-1728B52AA6E4}">
                <adec:decorative xmlns:adec="http://schemas.microsoft.com/office/drawing/2017/decorative" val="1"/>
              </a:ext>
            </a:extLst>
          </p:cNvPr>
          <p:cNvSpPr>
            <a:spLocks noGrp="1"/>
          </p:cNvSpPr>
          <p:nvPr>
            <p:ph type="pic" sz="quarter" idx="26" hasCustomPrompt="1"/>
          </p:nvPr>
        </p:nvSpPr>
        <p:spPr>
          <a:xfrm>
            <a:off x="6259504" y="2025205"/>
            <a:ext cx="2487612" cy="2490788"/>
          </a:xfrm>
          <a:solidFill>
            <a:srgbClr val="243A5E"/>
          </a:solidFill>
        </p:spPr>
        <p:txBody>
          <a:bodyPr tIns="36576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
        <p:nvSpPr>
          <p:cNvPr id="19" name="Picture Placeholder 8">
            <a:extLst>
              <a:ext uri="{FF2B5EF4-FFF2-40B4-BE49-F238E27FC236}">
                <a16:creationId xmlns:a16="http://schemas.microsoft.com/office/drawing/2014/main" id="{B07BF657-C527-4471-9592-14860859A6BF}"/>
              </a:ext>
              <a:ext uri="{C183D7F6-B498-43B3-948B-1728B52AA6E4}">
                <adec:decorative xmlns:adec="http://schemas.microsoft.com/office/drawing/2017/decorative" val="1"/>
              </a:ext>
            </a:extLst>
          </p:cNvPr>
          <p:cNvSpPr>
            <a:spLocks noGrp="1"/>
          </p:cNvSpPr>
          <p:nvPr>
            <p:ph type="pic" sz="quarter" idx="27" hasCustomPrompt="1"/>
          </p:nvPr>
        </p:nvSpPr>
        <p:spPr>
          <a:xfrm>
            <a:off x="9055357" y="2025205"/>
            <a:ext cx="2487612" cy="2490788"/>
          </a:xfrm>
          <a:solidFill>
            <a:srgbClr val="243A5E"/>
          </a:solidFill>
        </p:spPr>
        <p:txBody>
          <a:bodyPr tIns="36576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3543125349"/>
      </p:ext>
    </p:extLst>
  </p:cSld>
  <p:clrMapOvr>
    <a:masterClrMapping/>
  </p:clrMapOvr>
  <p:extLst>
    <p:ext uri="{DCECCB84-F9BA-43D5-87BE-67443E8EF086}">
      <p15:sldGuideLst xmlns:p15="http://schemas.microsoft.com/office/powerpoint/2012/main">
        <p15:guide id="18" orient="horz" pos="2943">
          <p15:clr>
            <a:srgbClr val="547EBF"/>
          </p15:clr>
        </p15:guide>
        <p15:guide id="19" orient="horz" pos="1279">
          <p15:clr>
            <a:srgbClr val="547EBF"/>
          </p15:clr>
        </p15:guide>
        <p15:guide id="20" orient="horz" pos="2845">
          <p15:clr>
            <a:srgbClr val="547EBF"/>
          </p15:clr>
        </p15:guide>
        <p15:guide id="21" orient="horz" pos="3936">
          <p15:clr>
            <a:srgbClr val="547EBF"/>
          </p15:clr>
        </p15:guide>
        <p15:guide id="22" orient="horz" pos="202">
          <p15:clr>
            <a:srgbClr val="547EBF"/>
          </p15:clr>
        </p15:guide>
        <p15:guide id="23" orient="horz" pos="495">
          <p15:clr>
            <a:srgbClr val="547EBF"/>
          </p15:clr>
        </p15:guide>
        <p15:guide id="24" orient="horz" pos="789">
          <p15:clr>
            <a:srgbClr val="547EBF"/>
          </p15:clr>
        </p15:guide>
        <p15:guide id="25" pos="413">
          <p15:clr>
            <a:srgbClr val="547EBF"/>
          </p15:clr>
        </p15:guide>
        <p15:guide id="26" pos="7267">
          <p15:clr>
            <a:srgbClr val="547EBF"/>
          </p15:clr>
        </p15:guide>
        <p15:guide id="27" pos="1980">
          <p15:clr>
            <a:srgbClr val="547EBF"/>
          </p15:clr>
        </p15:guide>
        <p15:guide id="28" pos="2175">
          <p15:clr>
            <a:srgbClr val="547EBF"/>
          </p15:clr>
        </p15:guide>
        <p15:guide id="29" pos="3742">
          <p15:clr>
            <a:srgbClr val="547EBF"/>
          </p15:clr>
        </p15:guide>
        <p15:guide id="30" pos="3938">
          <p15:clr>
            <a:srgbClr val="547EBF"/>
          </p15:clr>
        </p15:guide>
        <p15:guide id="31" pos="5700">
          <p15:clr>
            <a:srgbClr val="547EBF"/>
          </p15:clr>
        </p15:guide>
        <p15:guide id="32" pos="5505">
          <p15:clr>
            <a:srgbClr val="547EBF"/>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Four picture content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9057C-87AC-42DB-B763-DB393374FEF2}"/>
              </a:ext>
            </a:extLst>
          </p:cNvPr>
          <p:cNvSpPr>
            <a:spLocks noGrp="1"/>
          </p:cNvSpPr>
          <p:nvPr>
            <p:ph type="title"/>
          </p:nvPr>
        </p:nvSpPr>
        <p:spPr/>
        <p:txBody>
          <a:bodyPr/>
          <a:lstStyle/>
          <a:p>
            <a:r>
              <a:rPr lang="en-US"/>
              <a:t>Click to edit Master title style</a:t>
            </a:r>
          </a:p>
        </p:txBody>
      </p:sp>
      <p:sp>
        <p:nvSpPr>
          <p:cNvPr id="11" name="2 Subtitle">
            <a:extLst>
              <a:ext uri="{FF2B5EF4-FFF2-40B4-BE49-F238E27FC236}">
                <a16:creationId xmlns:a16="http://schemas.microsoft.com/office/drawing/2014/main" id="{9C10B24D-0F6D-4A97-80EB-A59B12DBA0F8}"/>
              </a:ext>
            </a:extLst>
          </p:cNvPr>
          <p:cNvSpPr>
            <a:spLocks noGrp="1"/>
          </p:cNvSpPr>
          <p:nvPr>
            <p:ph type="subTitle" idx="1"/>
          </p:nvPr>
        </p:nvSpPr>
        <p:spPr>
          <a:xfrm>
            <a:off x="655638" y="786383"/>
            <a:ext cx="10880725"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655638" y="4672014"/>
            <a:ext cx="2487613" cy="1555750"/>
          </a:xfrm>
          <a:prstGeom prst="rect">
            <a:avLst/>
          </a:prstGeom>
        </p:spPr>
        <p:txBody>
          <a:bodyPr>
            <a:noAutofit/>
          </a:bodyPr>
          <a:lstStyle>
            <a:lvl1pPr marL="0" indent="0" algn="ctr">
              <a:spcBef>
                <a:spcPts val="0"/>
              </a:spcBef>
              <a:buNone/>
              <a:defRPr sz="2000"/>
            </a:lvl1pPr>
          </a:lstStyle>
          <a:p>
            <a:pPr lvl="0"/>
            <a:r>
              <a:rPr lang="en-US"/>
              <a:t>Click to edit Master text styles</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52940" y="4672014"/>
            <a:ext cx="2487612" cy="1555750"/>
          </a:xfrm>
          <a:prstGeom prst="rect">
            <a:avLst/>
          </a:prstGeom>
        </p:spPr>
        <p:txBody>
          <a:bodyPr>
            <a:noAutofit/>
          </a:bodyPr>
          <a:lstStyle>
            <a:lvl1pPr marL="0" indent="0" algn="ctr">
              <a:spcBef>
                <a:spcPts val="0"/>
              </a:spcBef>
              <a:buNone/>
              <a:defRPr sz="2000"/>
            </a:lvl1pPr>
          </a:lstStyle>
          <a:p>
            <a:pPr lvl="0"/>
            <a:r>
              <a:rPr lang="en-US"/>
              <a:t>Click to edit Master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51448" y="4672584"/>
            <a:ext cx="2487613" cy="1555750"/>
          </a:xfrm>
          <a:prstGeom prst="rect">
            <a:avLst/>
          </a:prstGeom>
        </p:spPr>
        <p:txBody>
          <a:bodyPr>
            <a:noAutofit/>
          </a:bodyPr>
          <a:lstStyle>
            <a:lvl1pPr marL="0" indent="0" algn="ctr">
              <a:spcBef>
                <a:spcPts val="0"/>
              </a:spcBef>
              <a:buNone/>
              <a:defRPr sz="2000"/>
            </a:lvl1pPr>
          </a:lstStyle>
          <a:p>
            <a:pPr lvl="0"/>
            <a:r>
              <a:rPr lang="en-US"/>
              <a:t>Click to edit Master text styles</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49512" y="4672584"/>
            <a:ext cx="2487613" cy="1555750"/>
          </a:xfrm>
          <a:prstGeom prst="rect">
            <a:avLst/>
          </a:prstGeom>
        </p:spPr>
        <p:txBody>
          <a:bodyPr>
            <a:noAutofit/>
          </a:bodyPr>
          <a:lstStyle>
            <a:lvl1pPr marL="0" indent="0" algn="ctr">
              <a:spcBef>
                <a:spcPts val="0"/>
              </a:spcBef>
              <a:buNone/>
              <a:defRPr sz="2000"/>
            </a:lvl1pPr>
          </a:lstStyle>
          <a:p>
            <a:pPr lvl="0"/>
            <a:r>
              <a:rPr lang="en-US"/>
              <a:t>Click to edit Master text styles</a:t>
            </a:r>
          </a:p>
        </p:txBody>
      </p:sp>
      <p:sp>
        <p:nvSpPr>
          <p:cNvPr id="16" name="Picture Placeholder 8">
            <a:extLst>
              <a:ext uri="{FF2B5EF4-FFF2-40B4-BE49-F238E27FC236}">
                <a16:creationId xmlns:a16="http://schemas.microsoft.com/office/drawing/2014/main" id="{DA8B8813-90DD-49F0-8139-24CFB9E3C9AA}"/>
              </a:ext>
              <a:ext uri="{C183D7F6-B498-43B3-948B-1728B52AA6E4}">
                <adec:decorative xmlns:adec="http://schemas.microsoft.com/office/drawing/2017/decorative" val="1"/>
              </a:ext>
            </a:extLst>
          </p:cNvPr>
          <p:cNvSpPr>
            <a:spLocks noGrp="1"/>
          </p:cNvSpPr>
          <p:nvPr>
            <p:ph type="pic" sz="quarter" idx="24" hasCustomPrompt="1"/>
          </p:nvPr>
        </p:nvSpPr>
        <p:spPr>
          <a:xfrm>
            <a:off x="655638" y="2025650"/>
            <a:ext cx="2487612" cy="2490788"/>
          </a:xfrm>
          <a:solidFill>
            <a:srgbClr val="243A5E"/>
          </a:solidFill>
        </p:spPr>
        <p:txBody>
          <a:bodyPr tIns="36576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
        <p:nvSpPr>
          <p:cNvPr id="17" name="Picture Placeholder 8">
            <a:extLst>
              <a:ext uri="{FF2B5EF4-FFF2-40B4-BE49-F238E27FC236}">
                <a16:creationId xmlns:a16="http://schemas.microsoft.com/office/drawing/2014/main" id="{AB4AECCB-E11D-4EBC-A3CE-09C78FCB79E1}"/>
              </a:ext>
              <a:ext uri="{C183D7F6-B498-43B3-948B-1728B52AA6E4}">
                <adec:decorative xmlns:adec="http://schemas.microsoft.com/office/drawing/2017/decorative" val="1"/>
              </a:ext>
            </a:extLst>
          </p:cNvPr>
          <p:cNvSpPr>
            <a:spLocks noGrp="1"/>
          </p:cNvSpPr>
          <p:nvPr>
            <p:ph type="pic" sz="quarter" idx="25" hasCustomPrompt="1"/>
          </p:nvPr>
        </p:nvSpPr>
        <p:spPr>
          <a:xfrm>
            <a:off x="3452940" y="2030413"/>
            <a:ext cx="2487612" cy="2490788"/>
          </a:xfrm>
          <a:solidFill>
            <a:srgbClr val="243A5E"/>
          </a:solidFill>
        </p:spPr>
        <p:txBody>
          <a:bodyPr tIns="36576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
        <p:nvSpPr>
          <p:cNvPr id="18" name="Picture Placeholder 8">
            <a:extLst>
              <a:ext uri="{FF2B5EF4-FFF2-40B4-BE49-F238E27FC236}">
                <a16:creationId xmlns:a16="http://schemas.microsoft.com/office/drawing/2014/main" id="{2FA1BF05-D284-472F-9EF0-F7254B7FF62D}"/>
              </a:ext>
              <a:ext uri="{C183D7F6-B498-43B3-948B-1728B52AA6E4}">
                <adec:decorative xmlns:adec="http://schemas.microsoft.com/office/drawing/2017/decorative" val="1"/>
              </a:ext>
            </a:extLst>
          </p:cNvPr>
          <p:cNvSpPr>
            <a:spLocks noGrp="1"/>
          </p:cNvSpPr>
          <p:nvPr>
            <p:ph type="pic" sz="quarter" idx="26" hasCustomPrompt="1"/>
          </p:nvPr>
        </p:nvSpPr>
        <p:spPr>
          <a:xfrm>
            <a:off x="6259504" y="2025205"/>
            <a:ext cx="2487612" cy="2490788"/>
          </a:xfrm>
          <a:solidFill>
            <a:srgbClr val="243A5E"/>
          </a:solidFill>
        </p:spPr>
        <p:txBody>
          <a:bodyPr tIns="36576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
        <p:nvSpPr>
          <p:cNvPr id="19" name="Picture Placeholder 8">
            <a:extLst>
              <a:ext uri="{FF2B5EF4-FFF2-40B4-BE49-F238E27FC236}">
                <a16:creationId xmlns:a16="http://schemas.microsoft.com/office/drawing/2014/main" id="{B07BF657-C527-4471-9592-14860859A6BF}"/>
              </a:ext>
              <a:ext uri="{C183D7F6-B498-43B3-948B-1728B52AA6E4}">
                <adec:decorative xmlns:adec="http://schemas.microsoft.com/office/drawing/2017/decorative" val="1"/>
              </a:ext>
            </a:extLst>
          </p:cNvPr>
          <p:cNvSpPr>
            <a:spLocks noGrp="1"/>
          </p:cNvSpPr>
          <p:nvPr>
            <p:ph type="pic" sz="quarter" idx="27" hasCustomPrompt="1"/>
          </p:nvPr>
        </p:nvSpPr>
        <p:spPr>
          <a:xfrm>
            <a:off x="9055357" y="2025205"/>
            <a:ext cx="2487612" cy="2490788"/>
          </a:xfrm>
          <a:solidFill>
            <a:srgbClr val="243A5E"/>
          </a:solidFill>
        </p:spPr>
        <p:txBody>
          <a:bodyPr tIns="36576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3356254027"/>
      </p:ext>
    </p:extLst>
  </p:cSld>
  <p:clrMapOvr>
    <a:masterClrMapping/>
  </p:clrMapOvr>
  <p:extLst>
    <p:ext uri="{DCECCB84-F9BA-43D5-87BE-67443E8EF086}">
      <p15:sldGuideLst xmlns:p15="http://schemas.microsoft.com/office/powerpoint/2012/main">
        <p15:guide id="18" orient="horz" pos="2943">
          <p15:clr>
            <a:srgbClr val="547EBF"/>
          </p15:clr>
        </p15:guide>
        <p15:guide id="19" orient="horz" pos="1279">
          <p15:clr>
            <a:srgbClr val="547EBF"/>
          </p15:clr>
        </p15:guide>
        <p15:guide id="20" orient="horz" pos="2845">
          <p15:clr>
            <a:srgbClr val="547EBF"/>
          </p15:clr>
        </p15:guide>
        <p15:guide id="21" orient="horz" pos="3936">
          <p15:clr>
            <a:srgbClr val="547EBF"/>
          </p15:clr>
        </p15:guide>
        <p15:guide id="22" orient="horz" pos="202">
          <p15:clr>
            <a:srgbClr val="547EBF"/>
          </p15:clr>
        </p15:guide>
        <p15:guide id="23" orient="horz" pos="495">
          <p15:clr>
            <a:srgbClr val="547EBF"/>
          </p15:clr>
        </p15:guide>
        <p15:guide id="24" orient="horz" pos="789">
          <p15:clr>
            <a:srgbClr val="547EBF"/>
          </p15:clr>
        </p15:guide>
        <p15:guide id="25" pos="413">
          <p15:clr>
            <a:srgbClr val="547EBF"/>
          </p15:clr>
        </p15:guide>
        <p15:guide id="26" pos="7267">
          <p15:clr>
            <a:srgbClr val="547EBF"/>
          </p15:clr>
        </p15:guide>
        <p15:guide id="27" pos="1980">
          <p15:clr>
            <a:srgbClr val="547EBF"/>
          </p15:clr>
        </p15:guide>
        <p15:guide id="28" pos="2175">
          <p15:clr>
            <a:srgbClr val="547EBF"/>
          </p15:clr>
        </p15:guide>
        <p15:guide id="29" pos="3742">
          <p15:clr>
            <a:srgbClr val="547EBF"/>
          </p15:clr>
        </p15:guide>
        <p15:guide id="30" pos="3938">
          <p15:clr>
            <a:srgbClr val="547EBF"/>
          </p15:clr>
        </p15:guide>
        <p15:guide id="31" pos="5700">
          <p15:clr>
            <a:srgbClr val="547EBF"/>
          </p15:clr>
        </p15:guide>
        <p15:guide id="32" pos="5505">
          <p15:clr>
            <a:srgbClr val="547EBF"/>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5" name="Picture Placeholder 8">
            <a:extLst>
              <a:ext uri="{FF2B5EF4-FFF2-40B4-BE49-F238E27FC236}">
                <a16:creationId xmlns:a16="http://schemas.microsoft.com/office/drawing/2014/main" id="{BC9BB614-934E-4D33-8136-678FECFA2E4C}"/>
              </a:ext>
              <a:ext uri="{C183D7F6-B498-43B3-948B-1728B52AA6E4}">
                <adec:decorative xmlns:adec="http://schemas.microsoft.com/office/drawing/2017/decorative" val="1"/>
              </a:ext>
            </a:extLst>
          </p:cNvPr>
          <p:cNvSpPr>
            <a:spLocks noGrp="1"/>
          </p:cNvSpPr>
          <p:nvPr>
            <p:ph type="pic" sz="quarter" idx="22" hasCustomPrompt="1"/>
          </p:nvPr>
        </p:nvSpPr>
        <p:spPr>
          <a:xfrm>
            <a:off x="655638" y="1436688"/>
            <a:ext cx="7181850" cy="4832350"/>
          </a:xfrm>
          <a:solidFill>
            <a:srgbClr val="243A5E"/>
          </a:solidFill>
        </p:spPr>
        <p:txBody>
          <a:bodyPr tIns="100584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
        <p:nvSpPr>
          <p:cNvPr id="6" name="Text Placeholder 2">
            <a:extLst>
              <a:ext uri="{FF2B5EF4-FFF2-40B4-BE49-F238E27FC236}">
                <a16:creationId xmlns:a16="http://schemas.microsoft.com/office/drawing/2014/main" id="{6CC298E9-8D61-4284-B87A-1CA94C9122B9}"/>
              </a:ext>
            </a:extLst>
          </p:cNvPr>
          <p:cNvSpPr>
            <a:spLocks noGrp="1"/>
          </p:cNvSpPr>
          <p:nvPr>
            <p:ph type="body" sz="quarter" idx="23"/>
          </p:nvPr>
        </p:nvSpPr>
        <p:spPr>
          <a:xfrm>
            <a:off x="8115300" y="1436689"/>
            <a:ext cx="3421062" cy="4832350"/>
          </a:xfrm>
        </p:spPr>
        <p:txBody>
          <a:bodyPr/>
          <a:lstStyle>
            <a:lvl1pPr marL="0" indent="0">
              <a:buNone/>
              <a:defRPr sz="2000">
                <a:latin typeface="Segoe UI Semibold" panose="020B0702040204020203" pitchFamily="34" charset="0"/>
                <a:cs typeface="Segoe UI Semibold" panose="020B0702040204020203" pitchFamily="34" charset="0"/>
              </a:defRPr>
            </a:lvl1pPr>
            <a:lvl2pPr marL="168275" indent="-168275">
              <a:defRPr sz="1800"/>
            </a:lvl2pPr>
            <a:lvl3pPr marL="0" indent="0">
              <a:buNone/>
              <a:defRPr sz="1800"/>
            </a:lvl3pPr>
            <a:lvl4pPr>
              <a:defRPr sz="1200"/>
            </a:lvl4pPr>
            <a:lvl5pPr>
              <a:defRPr sz="1200"/>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77993539"/>
      </p:ext>
    </p:extLst>
  </p:cSld>
  <p:clrMapOvr>
    <a:masterClrMapping/>
  </p:clrMapOvr>
  <p:extLst>
    <p:ext uri="{DCECCB84-F9BA-43D5-87BE-67443E8EF086}">
      <p15:sldGuideLst xmlns:p15="http://schemas.microsoft.com/office/powerpoint/2012/main">
        <p15:guide id="20" pos="4944">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creenshot and caption Subtitle">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6" name="2 Subtitle">
            <a:extLst>
              <a:ext uri="{FF2B5EF4-FFF2-40B4-BE49-F238E27FC236}">
                <a16:creationId xmlns:a16="http://schemas.microsoft.com/office/drawing/2014/main" id="{8DCBAEDD-E71A-435D-B696-38C6A97622C4}"/>
              </a:ext>
            </a:extLst>
          </p:cNvPr>
          <p:cNvSpPr>
            <a:spLocks noGrp="1"/>
          </p:cNvSpPr>
          <p:nvPr>
            <p:ph type="subTitle" idx="1"/>
          </p:nvPr>
        </p:nvSpPr>
        <p:spPr>
          <a:xfrm>
            <a:off x="655638" y="786383"/>
            <a:ext cx="10880725"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p>
        </p:txBody>
      </p:sp>
      <p:sp>
        <p:nvSpPr>
          <p:cNvPr id="5" name="Picture Placeholder 8">
            <a:extLst>
              <a:ext uri="{FF2B5EF4-FFF2-40B4-BE49-F238E27FC236}">
                <a16:creationId xmlns:a16="http://schemas.microsoft.com/office/drawing/2014/main" id="{BC9BB614-934E-4D33-8136-678FECFA2E4C}"/>
              </a:ext>
              <a:ext uri="{C183D7F6-B498-43B3-948B-1728B52AA6E4}">
                <adec:decorative xmlns:adec="http://schemas.microsoft.com/office/drawing/2017/decorative" val="1"/>
              </a:ext>
            </a:extLst>
          </p:cNvPr>
          <p:cNvSpPr>
            <a:spLocks noGrp="1"/>
          </p:cNvSpPr>
          <p:nvPr>
            <p:ph type="pic" sz="quarter" idx="22" hasCustomPrompt="1"/>
          </p:nvPr>
        </p:nvSpPr>
        <p:spPr>
          <a:xfrm>
            <a:off x="655638" y="1436688"/>
            <a:ext cx="7181850" cy="4832350"/>
          </a:xfrm>
          <a:solidFill>
            <a:srgbClr val="243A5E"/>
          </a:solidFill>
        </p:spPr>
        <p:txBody>
          <a:bodyPr tIns="100584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
        <p:nvSpPr>
          <p:cNvPr id="7" name="Text Placeholder 2">
            <a:extLst>
              <a:ext uri="{FF2B5EF4-FFF2-40B4-BE49-F238E27FC236}">
                <a16:creationId xmlns:a16="http://schemas.microsoft.com/office/drawing/2014/main" id="{6AA2C1BB-FA60-4E99-B95C-EB865EB58D10}"/>
              </a:ext>
            </a:extLst>
          </p:cNvPr>
          <p:cNvSpPr>
            <a:spLocks noGrp="1"/>
          </p:cNvSpPr>
          <p:nvPr>
            <p:ph type="body" sz="quarter" idx="23"/>
          </p:nvPr>
        </p:nvSpPr>
        <p:spPr>
          <a:xfrm>
            <a:off x="8115300" y="1436689"/>
            <a:ext cx="3421062" cy="4832350"/>
          </a:xfrm>
        </p:spPr>
        <p:txBody>
          <a:bodyPr/>
          <a:lstStyle>
            <a:lvl1pPr marL="0" indent="0">
              <a:buNone/>
              <a:defRPr sz="2000">
                <a:latin typeface="Segoe UI Semibold" panose="020B0702040204020203" pitchFamily="34" charset="0"/>
                <a:cs typeface="Segoe UI Semibold" panose="020B0702040204020203" pitchFamily="34" charset="0"/>
              </a:defRPr>
            </a:lvl1pPr>
            <a:lvl2pPr marL="168275" indent="-168275">
              <a:defRPr sz="1800"/>
            </a:lvl2pPr>
            <a:lvl3pPr marL="0" indent="0">
              <a:buNone/>
              <a:defRPr sz="1800"/>
            </a:lvl3pPr>
            <a:lvl4pPr>
              <a:defRPr sz="1200"/>
            </a:lvl4pPr>
            <a:lvl5pPr>
              <a:defRPr sz="1200"/>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135836557"/>
      </p:ext>
    </p:extLst>
  </p:cSld>
  <p:clrMapOvr>
    <a:masterClrMapping/>
  </p:clrMapOvr>
  <p:extLst>
    <p:ext uri="{DCECCB84-F9BA-43D5-87BE-67443E8EF086}">
      <p15:sldGuideLst xmlns:p15="http://schemas.microsoft.com/office/powerpoint/2012/main">
        <p15:guide id="20" pos="4944">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Screenshot and caption 2">
    <p:spTree>
      <p:nvGrpSpPr>
        <p:cNvPr id="1" name=""/>
        <p:cNvGrpSpPr/>
        <p:nvPr/>
      </p:nvGrpSpPr>
      <p:grpSpPr>
        <a:xfrm>
          <a:off x="0" y="0"/>
          <a:ext cx="0" cy="0"/>
          <a:chOff x="0" y="0"/>
          <a:chExt cx="0" cy="0"/>
        </a:xfrm>
      </p:grpSpPr>
      <p:sp>
        <p:nvSpPr>
          <p:cNvPr id="9" name="Title 7">
            <a:extLst>
              <a:ext uri="{FF2B5EF4-FFF2-40B4-BE49-F238E27FC236}">
                <a16:creationId xmlns:a16="http://schemas.microsoft.com/office/drawing/2014/main" id="{66AEE150-FB8B-41B9-8C47-5CA3E6A6A435}"/>
              </a:ext>
            </a:extLst>
          </p:cNvPr>
          <p:cNvSpPr>
            <a:spLocks noGrp="1"/>
          </p:cNvSpPr>
          <p:nvPr>
            <p:ph type="title"/>
          </p:nvPr>
        </p:nvSpPr>
        <p:spPr>
          <a:xfrm>
            <a:off x="655639" y="320040"/>
            <a:ext cx="6735762" cy="461665"/>
          </a:xfrm>
        </p:spPr>
        <p:txBody>
          <a:bodyPr/>
          <a:lstStyle/>
          <a:p>
            <a:r>
              <a:rPr lang="en-US"/>
              <a:t>Click to edit Master title style</a:t>
            </a:r>
          </a:p>
        </p:txBody>
      </p:sp>
      <p:sp>
        <p:nvSpPr>
          <p:cNvPr id="13" name="2 Subtitle">
            <a:extLst>
              <a:ext uri="{FF2B5EF4-FFF2-40B4-BE49-F238E27FC236}">
                <a16:creationId xmlns:a16="http://schemas.microsoft.com/office/drawing/2014/main" id="{018DFCC7-CC7B-4498-870F-D94259C879E8}"/>
              </a:ext>
            </a:extLst>
          </p:cNvPr>
          <p:cNvSpPr>
            <a:spLocks noGrp="1"/>
          </p:cNvSpPr>
          <p:nvPr>
            <p:ph type="subTitle" idx="1"/>
          </p:nvPr>
        </p:nvSpPr>
        <p:spPr>
          <a:xfrm>
            <a:off x="655637" y="786383"/>
            <a:ext cx="6735763"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p>
        </p:txBody>
      </p:sp>
      <p:sp>
        <p:nvSpPr>
          <p:cNvPr id="3" name="Picture Placeholder 2">
            <a:extLst>
              <a:ext uri="{FF2B5EF4-FFF2-40B4-BE49-F238E27FC236}">
                <a16:creationId xmlns:a16="http://schemas.microsoft.com/office/drawing/2014/main" id="{4E3F5F61-3DC9-4619-8674-1A76166FE5D8}"/>
              </a:ext>
              <a:ext uri="{C183D7F6-B498-43B3-948B-1728B52AA6E4}">
                <adec:decorative xmlns:adec="http://schemas.microsoft.com/office/drawing/2017/decorative" val="1"/>
              </a:ext>
            </a:extLst>
          </p:cNvPr>
          <p:cNvSpPr>
            <a:spLocks noGrp="1"/>
          </p:cNvSpPr>
          <p:nvPr>
            <p:ph type="pic" sz="quarter" idx="11" hasCustomPrompt="1"/>
          </p:nvPr>
        </p:nvSpPr>
        <p:spPr>
          <a:xfrm>
            <a:off x="7620000" y="0"/>
            <a:ext cx="4572000" cy="6858000"/>
          </a:xfr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lvl1pPr marL="0" indent="0">
              <a:buNone/>
              <a:defRPr lang="en-US" sz="2000" dirty="0">
                <a:gradFill>
                  <a:gsLst>
                    <a:gs pos="0">
                      <a:srgbClr val="FFFFFF"/>
                    </a:gs>
                    <a:gs pos="100000">
                      <a:srgbClr val="FFFFFF"/>
                    </a:gs>
                  </a:gsLst>
                  <a:lin ang="5400000" scaled="0"/>
                </a:gradFill>
                <a:ea typeface="Segoe UI" pitchFamily="34" charset="0"/>
              </a:defRPr>
            </a:lvl1pPr>
          </a:lstStyle>
          <a:p>
            <a:pPr marL="0" lvl="0" defTabSz="932472" fontAlgn="base">
              <a:spcBef>
                <a:spcPct val="0"/>
              </a:spcBef>
              <a:spcAft>
                <a:spcPct val="0"/>
              </a:spcAft>
            </a:pPr>
            <a:r>
              <a:rPr lang="en-US"/>
              <a:t> </a:t>
            </a:r>
          </a:p>
        </p:txBody>
      </p:sp>
      <p:sp>
        <p:nvSpPr>
          <p:cNvPr id="7" name="Text Placeholder 2">
            <a:extLst>
              <a:ext uri="{FF2B5EF4-FFF2-40B4-BE49-F238E27FC236}">
                <a16:creationId xmlns:a16="http://schemas.microsoft.com/office/drawing/2014/main" id="{207B3CE6-2A88-4BBB-9280-FE68BA6077C2}"/>
              </a:ext>
            </a:extLst>
          </p:cNvPr>
          <p:cNvSpPr>
            <a:spLocks noGrp="1"/>
          </p:cNvSpPr>
          <p:nvPr>
            <p:ph type="body" sz="quarter" idx="23"/>
          </p:nvPr>
        </p:nvSpPr>
        <p:spPr>
          <a:xfrm>
            <a:off x="655638" y="1397001"/>
            <a:ext cx="6735761" cy="4851400"/>
          </a:xfrm>
        </p:spPr>
        <p:txBody>
          <a:bodyPr/>
          <a:lstStyle>
            <a:lvl1pPr marL="0" indent="0">
              <a:buNone/>
              <a:defRPr sz="2400">
                <a:latin typeface="Segoe UI Semibold" panose="020B0702040204020203" pitchFamily="34" charset="0"/>
                <a:cs typeface="Segoe UI Semibold" panose="020B0702040204020203" pitchFamily="34" charset="0"/>
              </a:defRPr>
            </a:lvl1pPr>
            <a:lvl2pPr marL="628650" indent="-342900">
              <a:defRPr sz="2000"/>
            </a:lvl2pPr>
            <a:lvl3pPr marL="0" indent="0">
              <a:buNone/>
              <a:defRPr sz="2400"/>
            </a:lvl3pPr>
            <a:lvl4pPr>
              <a:defRPr sz="1200"/>
            </a:lvl4pPr>
            <a:lvl5pPr>
              <a:defRPr sz="1200"/>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189309539"/>
      </p:ext>
    </p:extLst>
  </p:cSld>
  <p:clrMapOvr>
    <a:masterClrMapping/>
  </p:clrMapOvr>
  <p:extLst>
    <p:ext uri="{DCECCB84-F9BA-43D5-87BE-67443E8EF086}">
      <p15:sldGuideLst xmlns:p15="http://schemas.microsoft.com/office/powerpoint/2012/main">
        <p15:guide id="36" orient="horz" pos="3936">
          <p15:clr>
            <a:srgbClr val="547EBF"/>
          </p15:clr>
        </p15:guide>
        <p15:guide id="37" pos="2376">
          <p15:clr>
            <a:srgbClr val="FFFFFF"/>
          </p15:clr>
        </p15:guide>
        <p15:guide id="38" orient="horz" pos="880">
          <p15:clr>
            <a:srgbClr val="547EBF"/>
          </p15:clr>
        </p15:guide>
        <p15:guide id="39" pos="4656">
          <p15:clr>
            <a:srgbClr val="547EBF"/>
          </p15:clr>
        </p15:guide>
        <p15:guide id="40" pos="7267">
          <p15:clr>
            <a:srgbClr val="547EBF"/>
          </p15:clr>
        </p15:guide>
        <p15:guide id="41" pos="2763">
          <p15:clr>
            <a:srgbClr val="547EBF"/>
          </p15:clr>
        </p15:guide>
        <p15:guide id="42" pos="413">
          <p15:clr>
            <a:srgbClr val="FFFFFF"/>
          </p15:clr>
        </p15:guide>
        <p15:guide id="43" pos="4800">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8A04219-0E5A-4E6E-A0ED-3A6EADE03470}"/>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1" name="Title 4">
            <a:extLst>
              <a:ext uri="{FF2B5EF4-FFF2-40B4-BE49-F238E27FC236}">
                <a16:creationId xmlns:a16="http://schemas.microsoft.com/office/drawing/2014/main" id="{E022844A-5550-4DFB-8572-F08DCD6402C8}"/>
              </a:ext>
            </a:extLst>
          </p:cNvPr>
          <p:cNvSpPr>
            <a:spLocks noGrp="1"/>
          </p:cNvSpPr>
          <p:nvPr>
            <p:ph type="title" hasCustomPrompt="1"/>
          </p:nvPr>
        </p:nvSpPr>
        <p:spPr>
          <a:xfrm>
            <a:off x="655637" y="630238"/>
            <a:ext cx="3116263" cy="5597525"/>
          </a:xfrm>
        </p:spPr>
        <p:txBody>
          <a:bodyPr anchor="ctr">
            <a:noAutofit/>
          </a:bodyPr>
          <a:lstStyle>
            <a:lvl1pPr>
              <a:defRPr>
                <a:solidFill>
                  <a:schemeClr val="bg1"/>
                </a:solidFill>
              </a:defRPr>
            </a:lvl1pPr>
          </a:lstStyle>
          <a:p>
            <a:r>
              <a:rPr lang="en-US"/>
              <a:t>Title</a:t>
            </a:r>
          </a:p>
        </p:txBody>
      </p:sp>
      <p:sp>
        <p:nvSpPr>
          <p:cNvPr id="5" name="2 Text Placeholder">
            <a:extLst>
              <a:ext uri="{FF2B5EF4-FFF2-40B4-BE49-F238E27FC236}">
                <a16:creationId xmlns:a16="http://schemas.microsoft.com/office/drawing/2014/main" id="{337D300A-68C2-40E9-B896-08EC79905ECF}"/>
              </a:ext>
            </a:extLst>
          </p:cNvPr>
          <p:cNvSpPr>
            <a:spLocks noGrp="1"/>
          </p:cNvSpPr>
          <p:nvPr>
            <p:ph type="body" sz="quarter" idx="10"/>
          </p:nvPr>
        </p:nvSpPr>
        <p:spPr>
          <a:xfrm>
            <a:off x="5008563" y="630238"/>
            <a:ext cx="6527800" cy="5597525"/>
          </a:xfrm>
          <a:prstGeom prst="rect">
            <a:avLst/>
          </a:prstGeom>
        </p:spPr>
        <p:txBody>
          <a:bodyPr anchor="ctr" anchorCtr="0">
            <a:noAutofit/>
          </a:bodyPr>
          <a:lstStyle>
            <a:lvl1pPr marL="457200" indent="-457200">
              <a:spcAft>
                <a:spcPts val="1200"/>
              </a:spcAft>
              <a:buFont typeface="Arial" panose="020B0604020202020204" pitchFamily="34" charset="0"/>
              <a:buChar char="•"/>
              <a:defRPr sz="2400"/>
            </a:lvl1pPr>
            <a:lvl2pPr marL="0" indent="0">
              <a:buNone/>
              <a:defRPr sz="2400"/>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2263763799"/>
      </p:ext>
    </p:extLst>
  </p:cSld>
  <p:clrMapOvr>
    <a:masterClrMapping/>
  </p:clrMapOvr>
  <p:extLst>
    <p:ext uri="{DCECCB84-F9BA-43D5-87BE-67443E8EF086}">
      <p15:sldGuideLst xmlns:p15="http://schemas.microsoft.com/office/powerpoint/2012/main">
        <p15:guide id="36" orient="horz" pos="3923">
          <p15:clr>
            <a:srgbClr val="547EBF"/>
          </p15:clr>
        </p15:guide>
        <p15:guide id="37" pos="2376">
          <p15:clr>
            <a:srgbClr val="FFFFFF"/>
          </p15:clr>
        </p15:guide>
        <p15:guide id="38" orient="horz" pos="397">
          <p15:clr>
            <a:srgbClr val="547EBF"/>
          </p15:clr>
        </p15:guide>
        <p15:guide id="39" pos="3155">
          <p15:clr>
            <a:srgbClr val="547EBF"/>
          </p15:clr>
        </p15:guide>
        <p15:guide id="40" pos="7267">
          <p15:clr>
            <a:srgbClr val="547EBF"/>
          </p15:clr>
        </p15:guide>
        <p15:guide id="41" pos="2763">
          <p15:clr>
            <a:srgbClr val="547EBF"/>
          </p15:clr>
        </p15:guide>
        <p15:guide id="42" pos="413">
          <p15:clr>
            <a:srgbClr val="FFFFFF"/>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39E5C076-3B78-4451-8068-576892A08E9C}"/>
              </a:ext>
            </a:extLst>
          </p:cNvPr>
          <p:cNvSpPr>
            <a:spLocks noGrp="1"/>
          </p:cNvSpPr>
          <p:nvPr>
            <p:ph type="title" hasCustomPrompt="1"/>
          </p:nvPr>
        </p:nvSpPr>
        <p:spPr>
          <a:xfrm>
            <a:off x="655320" y="630936"/>
            <a:ext cx="3114650" cy="5596826"/>
          </a:xfrm>
        </p:spPr>
        <p:txBody>
          <a:bodyPr anchor="ctr">
            <a:noAutofit/>
          </a:bodyPr>
          <a:lstStyle>
            <a:lvl1pPr>
              <a:defRPr/>
            </a:lvl1pPr>
          </a:lstStyle>
          <a:p>
            <a:r>
              <a:rPr lang="en-US"/>
              <a:t>Title</a:t>
            </a:r>
          </a:p>
        </p:txBody>
      </p:sp>
      <p:cxnSp>
        <p:nvCxnSpPr>
          <p:cNvPr id="8" name="Straight Connector 4">
            <a:extLst>
              <a:ext uri="{FF2B5EF4-FFF2-40B4-BE49-F238E27FC236}">
                <a16:creationId xmlns:a16="http://schemas.microsoft.com/office/drawing/2014/main" id="{EA167103-4543-493E-9E7F-A1FD9EC58369}"/>
              </a:ext>
              <a:ext uri="{C183D7F6-B498-43B3-948B-1728B52AA6E4}">
                <adec:decorative xmlns:adec="http://schemas.microsoft.com/office/drawing/2017/decorative" val="1"/>
              </a:ext>
            </a:extLst>
          </p:cNvPr>
          <p:cNvCxnSpPr/>
          <p:nvPr/>
        </p:nvCxnSpPr>
        <p:spPr>
          <a:xfrm>
            <a:off x="4386072"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2 Text Placeholder">
            <a:extLst>
              <a:ext uri="{FF2B5EF4-FFF2-40B4-BE49-F238E27FC236}">
                <a16:creationId xmlns:a16="http://schemas.microsoft.com/office/drawing/2014/main" id="{50938A94-31C5-4EF3-9465-4BF0AD119595}"/>
              </a:ext>
            </a:extLst>
          </p:cNvPr>
          <p:cNvSpPr>
            <a:spLocks noGrp="1"/>
          </p:cNvSpPr>
          <p:nvPr>
            <p:ph type="body" sz="quarter" idx="10"/>
          </p:nvPr>
        </p:nvSpPr>
        <p:spPr>
          <a:xfrm>
            <a:off x="5008563" y="630238"/>
            <a:ext cx="6527800" cy="5597525"/>
          </a:xfrm>
          <a:prstGeom prst="rect">
            <a:avLst/>
          </a:prstGeom>
        </p:spPr>
        <p:txBody>
          <a:bodyPr anchor="ctr" anchorCtr="0">
            <a:noAutofit/>
          </a:bodyPr>
          <a:lstStyle>
            <a:lvl1pPr marL="457200" indent="-457200">
              <a:spcAft>
                <a:spcPts val="1200"/>
              </a:spcAft>
              <a:buFont typeface="Arial" panose="020B0604020202020204" pitchFamily="34" charset="0"/>
              <a:buChar char="•"/>
              <a:defRPr sz="2400"/>
            </a:lvl1pPr>
            <a:lvl2pPr marL="0" indent="0">
              <a:buNone/>
              <a:defRPr sz="2400"/>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315074590"/>
      </p:ext>
    </p:extLst>
  </p:cSld>
  <p:clrMapOvr>
    <a:masterClrMapping/>
  </p:clrMapOvr>
  <p:extLst>
    <p:ext uri="{DCECCB84-F9BA-43D5-87BE-67443E8EF086}">
      <p15:sldGuideLst xmlns:p15="http://schemas.microsoft.com/office/powerpoint/2012/main">
        <p15:guide id="37" orient="horz" pos="397">
          <p15:clr>
            <a:srgbClr val="547EBF"/>
          </p15:clr>
        </p15:guide>
        <p15:guide id="38" orient="horz" pos="3923">
          <p15:clr>
            <a:srgbClr val="547EBF"/>
          </p15:clr>
        </p15:guide>
        <p15:guide id="39" pos="2763">
          <p15:clr>
            <a:srgbClr val="547EBF"/>
          </p15:clr>
        </p15:guide>
        <p15:guide id="40" pos="413">
          <p15:clr>
            <a:srgbClr val="547EBF"/>
          </p15:clr>
        </p15:guide>
        <p15:guide id="41" pos="2371">
          <p15:clr>
            <a:srgbClr val="547EBF"/>
          </p15:clr>
        </p15:guide>
        <p15:guide id="42" pos="3155">
          <p15:clr>
            <a:srgbClr val="547EBF"/>
          </p15:clr>
        </p15:guide>
        <p15:guide id="43" pos="7267">
          <p15:clr>
            <a:srgbClr val="547EBF"/>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1 Title">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2 Text Placeholder"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655638" y="1436688"/>
            <a:ext cx="10880726" cy="4791075"/>
          </a:xfrm>
          <a:prstGeom prst="rect">
            <a:avLst/>
          </a:prstGeom>
        </p:spPr>
        <p:txBody>
          <a:bodyPr/>
          <a:lstStyle>
            <a:lvl1pPr marL="0"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vl6pPr marL="1051560" indent="0">
              <a:spcBef>
                <a:spcPts val="330"/>
              </a:spcBef>
              <a:buFontTx/>
              <a:buNone/>
              <a:defRPr sz="1800" baseline="0">
                <a:solidFill>
                  <a:schemeClr val="tx1"/>
                </a:solidFill>
                <a:latin typeface="Comic Sans MS" panose="030F0702030302020204" pitchFamily="66" charset="0"/>
              </a:defRPr>
            </a:lvl6pPr>
            <a:lvl7pPr marL="1051560" indent="0">
              <a:spcBef>
                <a:spcPts val="330"/>
              </a:spcBef>
              <a:buFontTx/>
              <a:buNone/>
              <a:defRPr sz="1800" baseline="0">
                <a:solidFill>
                  <a:schemeClr val="tx1"/>
                </a:solidFill>
                <a:latin typeface="Comic Sans MS" panose="030F0702030302020204" pitchFamily="66" charset="0"/>
              </a:defRPr>
            </a:lvl7pPr>
            <a:lvl8pPr marL="1051560" indent="0">
              <a:spcBef>
                <a:spcPts val="330"/>
              </a:spcBef>
              <a:buFontTx/>
              <a:buNone/>
              <a:defRPr sz="1800" baseline="0">
                <a:solidFill>
                  <a:schemeClr val="tx1"/>
                </a:solidFill>
                <a:latin typeface="Comic Sans MS" panose="030F0702030302020204" pitchFamily="66" charset="0"/>
              </a:defRPr>
            </a:lvl8pPr>
            <a:lvl9pPr marL="1051560" indent="0">
              <a:spcBef>
                <a:spcPts val="330"/>
              </a:spcBef>
              <a:buFontTx/>
              <a:buNone/>
              <a:defRPr sz="1800" baseline="0">
                <a:solidFill>
                  <a:schemeClr val="tx1"/>
                </a:solidFill>
                <a:latin typeface="Comic Sans MS" panose="030F0702030302020204" pitchFamily="66" charset="0"/>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24472248"/>
      </p:ext>
    </p:extLst>
  </p:cSld>
  <p:clrMapOvr>
    <a:masterClrMapping/>
  </p:clrMapOvr>
  <p:extLst>
    <p:ext uri="{DCECCB84-F9BA-43D5-87BE-67443E8EF086}">
      <p15:sldGuideLst xmlns:p15="http://schemas.microsoft.com/office/powerpoint/2012/main">
        <p15:guide id="8" pos="413">
          <p15:clr>
            <a:srgbClr val="547EBF"/>
          </p15:clr>
        </p15:guide>
        <p15:guide id="9" orient="horz" pos="495">
          <p15:clr>
            <a:srgbClr val="547EBF"/>
          </p15:clr>
        </p15:guide>
        <p15:guide id="10" pos="7267">
          <p15:clr>
            <a:srgbClr val="547EBF"/>
          </p15:clr>
        </p15:guide>
        <p15:guide id="11" orient="horz" pos="202">
          <p15:clr>
            <a:srgbClr val="547EBF"/>
          </p15:clr>
        </p15:guide>
        <p15:guide id="12" orient="horz" pos="789">
          <p15:clr>
            <a:srgbClr val="547EBF"/>
          </p15:clr>
        </p15:guide>
        <p15:guide id="13" orient="horz" pos="912">
          <p15:clr>
            <a:srgbClr val="547EBF"/>
          </p15:clr>
        </p15:guide>
        <p15:guide id="14" orient="horz" pos="3923">
          <p15:clr>
            <a:srgbClr val="547EBF"/>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Developer Code Layout Subtitle">
    <p:spTree>
      <p:nvGrpSpPr>
        <p:cNvPr id="1" name=""/>
        <p:cNvGrpSpPr/>
        <p:nvPr/>
      </p:nvGrpSpPr>
      <p:grpSpPr>
        <a:xfrm>
          <a:off x="0" y="0"/>
          <a:ext cx="0" cy="0"/>
          <a:chOff x="0" y="0"/>
          <a:chExt cx="0" cy="0"/>
        </a:xfrm>
      </p:grpSpPr>
      <p:sp>
        <p:nvSpPr>
          <p:cNvPr id="3" name="1 Title">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4" name="2 Subtitle">
            <a:extLst>
              <a:ext uri="{FF2B5EF4-FFF2-40B4-BE49-F238E27FC236}">
                <a16:creationId xmlns:a16="http://schemas.microsoft.com/office/drawing/2014/main" id="{AFD71FCD-EC3F-4E9B-8603-2A97CCD0C8EE}"/>
              </a:ext>
            </a:extLst>
          </p:cNvPr>
          <p:cNvSpPr>
            <a:spLocks noGrp="1"/>
          </p:cNvSpPr>
          <p:nvPr>
            <p:ph type="subTitle" idx="1"/>
          </p:nvPr>
        </p:nvSpPr>
        <p:spPr>
          <a:xfrm>
            <a:off x="655638" y="786383"/>
            <a:ext cx="10880725"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p>
        </p:txBody>
      </p:sp>
      <p:sp>
        <p:nvSpPr>
          <p:cNvPr id="5" name="2 Text Placeholder"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655638" y="1436688"/>
            <a:ext cx="10880726" cy="4791075"/>
          </a:xfrm>
          <a:prstGeom prst="rect">
            <a:avLst/>
          </a:prstGeom>
        </p:spPr>
        <p:txBody>
          <a:bodyPr/>
          <a:lstStyle>
            <a:lvl1pPr marL="0"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vl6pPr marL="1051560" indent="0">
              <a:spcBef>
                <a:spcPts val="330"/>
              </a:spcBef>
              <a:buFontTx/>
              <a:buNone/>
              <a:defRPr sz="1800" baseline="0">
                <a:solidFill>
                  <a:schemeClr val="tx1"/>
                </a:solidFill>
                <a:latin typeface="Comic Sans MS" panose="030F0702030302020204" pitchFamily="66" charset="0"/>
              </a:defRPr>
            </a:lvl6pPr>
            <a:lvl7pPr marL="1051560" indent="0">
              <a:spcBef>
                <a:spcPts val="330"/>
              </a:spcBef>
              <a:buFontTx/>
              <a:buNone/>
              <a:defRPr sz="1800" baseline="0">
                <a:solidFill>
                  <a:schemeClr val="tx1"/>
                </a:solidFill>
                <a:latin typeface="Comic Sans MS" panose="030F0702030302020204" pitchFamily="66" charset="0"/>
              </a:defRPr>
            </a:lvl7pPr>
            <a:lvl8pPr marL="1051560" indent="0">
              <a:spcBef>
                <a:spcPts val="330"/>
              </a:spcBef>
              <a:buFontTx/>
              <a:buNone/>
              <a:defRPr sz="1800" baseline="0">
                <a:solidFill>
                  <a:schemeClr val="tx1"/>
                </a:solidFill>
                <a:latin typeface="Comic Sans MS" panose="030F0702030302020204" pitchFamily="66" charset="0"/>
              </a:defRPr>
            </a:lvl8pPr>
            <a:lvl9pPr marL="1051560" indent="0">
              <a:spcBef>
                <a:spcPts val="330"/>
              </a:spcBef>
              <a:buFontTx/>
              <a:buNone/>
              <a:defRPr sz="1800" baseline="0">
                <a:solidFill>
                  <a:schemeClr val="tx1"/>
                </a:solidFill>
                <a:latin typeface="Comic Sans MS" panose="030F0702030302020204" pitchFamily="66" charset="0"/>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95693719"/>
      </p:ext>
    </p:extLst>
  </p:cSld>
  <p:clrMapOvr>
    <a:masterClrMapping/>
  </p:clrMapOvr>
  <p:extLst>
    <p:ext uri="{DCECCB84-F9BA-43D5-87BE-67443E8EF086}">
      <p15:sldGuideLst xmlns:p15="http://schemas.microsoft.com/office/powerpoint/2012/main">
        <p15:guide id="8" pos="413">
          <p15:clr>
            <a:srgbClr val="547EBF"/>
          </p15:clr>
        </p15:guide>
        <p15:guide id="9" orient="horz" pos="495">
          <p15:clr>
            <a:srgbClr val="547EBF"/>
          </p15:clr>
        </p15:guide>
        <p15:guide id="10" pos="7267">
          <p15:clr>
            <a:srgbClr val="547EBF"/>
          </p15:clr>
        </p15:guide>
        <p15:guide id="11" orient="horz" pos="202">
          <p15:clr>
            <a:srgbClr val="547EBF"/>
          </p15:clr>
        </p15:guide>
        <p15:guide id="12" orient="horz" pos="789">
          <p15:clr>
            <a:srgbClr val="547EBF"/>
          </p15:clr>
        </p15:guide>
        <p15:guide id="13" orient="horz" pos="912">
          <p15:clr>
            <a:srgbClr val="547EBF"/>
          </p15:clr>
        </p15:guide>
        <p15:guide id="14" orient="horz" pos="3923">
          <p15:clr>
            <a:srgbClr val="547EBF"/>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2_Case Study - Square photo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F006D7-8176-48BF-9159-50F9BA33A044}"/>
              </a:ext>
            </a:extLst>
          </p:cNvPr>
          <p:cNvSpPr>
            <a:spLocks noGrp="1"/>
          </p:cNvSpPr>
          <p:nvPr>
            <p:ph type="title"/>
          </p:nvPr>
        </p:nvSpPr>
        <p:spPr>
          <a:xfrm>
            <a:off x="588263" y="457200"/>
            <a:ext cx="5124640" cy="553998"/>
          </a:xfrm>
        </p:spPr>
        <p:txBody>
          <a:bodyPr/>
          <a:lstStyle/>
          <a:p>
            <a:r>
              <a:rPr lang="en-US"/>
              <a:t>Click to edit Master title style</a:t>
            </a:r>
          </a:p>
        </p:txBody>
      </p:sp>
      <p:sp>
        <p:nvSpPr>
          <p:cNvPr id="8" name="Text Placeholder 7">
            <a:extLst>
              <a:ext uri="{FF2B5EF4-FFF2-40B4-BE49-F238E27FC236}">
                <a16:creationId xmlns:a16="http://schemas.microsoft.com/office/drawing/2014/main" id="{958B0E44-E0E8-4EF2-8B87-0F0E7439F98B}"/>
              </a:ext>
            </a:extLst>
          </p:cNvPr>
          <p:cNvSpPr>
            <a:spLocks noGrp="1"/>
          </p:cNvSpPr>
          <p:nvPr>
            <p:ph type="body" sz="quarter" idx="11"/>
          </p:nvPr>
        </p:nvSpPr>
        <p:spPr>
          <a:xfrm>
            <a:off x="630426" y="1975224"/>
            <a:ext cx="5040313" cy="1381917"/>
          </a:xfrm>
        </p:spPr>
        <p:txBody>
          <a:bodyPr/>
          <a:lstStyle>
            <a:lvl1pPr marL="0" indent="0">
              <a:spcBef>
                <a:spcPts val="1200"/>
              </a:spcBef>
              <a:spcAft>
                <a:spcPts val="0"/>
              </a:spcAft>
              <a:buNone/>
              <a:defRPr sz="2000">
                <a:solidFill>
                  <a:schemeClr val="accent2">
                    <a:lumMod val="75000"/>
                  </a:schemeClr>
                </a:solidFill>
                <a:latin typeface="+mj-lt"/>
              </a:defRPr>
            </a:lvl1pPr>
            <a:lvl2pPr marL="0" indent="0">
              <a:spcBef>
                <a:spcPts val="0"/>
              </a:spcBef>
              <a:spcAft>
                <a:spcPts val="600"/>
              </a:spcAft>
              <a:buNone/>
              <a:defRPr sz="1400"/>
            </a:lvl2pPr>
            <a:lvl3pPr marL="171450" indent="-171450">
              <a:spcAft>
                <a:spcPts val="600"/>
              </a:spcAft>
              <a:buFont typeface="Arial" panose="020B0604020202020204" pitchFamily="34" charset="0"/>
              <a:buChar char="•"/>
              <a:defRPr sz="1200"/>
            </a:lvl3pPr>
            <a:lvl4pPr marL="0" indent="0">
              <a:spcAft>
                <a:spcPts val="600"/>
              </a:spcAft>
              <a:buNone/>
              <a:defRPr sz="1100"/>
            </a:lvl4pPr>
            <a:lvl5pPr marL="0" indent="0">
              <a:spcAft>
                <a:spcPts val="600"/>
              </a:spcAft>
              <a:buNone/>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3503420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0511194"/>
      </p:ext>
    </p:extLst>
  </p:cSld>
  <p:clrMapOvr>
    <a:masterClrMapping/>
  </p:clrMapOvr>
  <p:extLst>
    <p:ext uri="{DCECCB84-F9BA-43D5-87BE-67443E8EF086}">
      <p15:sldGuideLst xmlns:p15="http://schemas.microsoft.com/office/powerpoint/2012/main"/>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Blank color">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03746474"/>
      </p:ext>
    </p:extLst>
  </p:cSld>
  <p:clrMapOvr>
    <a:masterClrMapping/>
  </p:clrMapOvr>
  <p:extLst>
    <p:ext uri="{DCECCB84-F9BA-43D5-87BE-67443E8EF086}">
      <p15:sldGuideLst xmlns:p15="http://schemas.microsoft.com/office/powerpoint/2012/main"/>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Copyright">
    <p:spTree>
      <p:nvGrpSpPr>
        <p:cNvPr id="1" name=""/>
        <p:cNvGrpSpPr/>
        <p:nvPr/>
      </p:nvGrpSpPr>
      <p:grpSpPr>
        <a:xfrm>
          <a:off x="0" y="0"/>
          <a:ext cx="0" cy="0"/>
          <a:chOff x="0" y="0"/>
          <a:chExt cx="0" cy="0"/>
        </a:xfrm>
      </p:grpSpPr>
      <p:sp>
        <p:nvSpPr>
          <p:cNvPr id="11" name="Content Placeholder 2">
            <a:extLst>
              <a:ext uri="{FF2B5EF4-FFF2-40B4-BE49-F238E27FC236}">
                <a16:creationId xmlns:a16="http://schemas.microsoft.com/office/drawing/2014/main" id="{4F94614A-5991-48D1-BAE0-C77F81393F2D}"/>
              </a:ext>
            </a:extLst>
          </p:cNvPr>
          <p:cNvSpPr txBox="1">
            <a:spLocks/>
          </p:cNvSpPr>
          <p:nvPr/>
        </p:nvSpPr>
        <p:spPr>
          <a:xfrm>
            <a:off x="228601" y="361950"/>
            <a:ext cx="11811000" cy="5962650"/>
          </a:xfrm>
          <a:prstGeom prst="rect">
            <a:avLst/>
          </a:prstGeom>
        </p:spPr>
        <p:txBody>
          <a:bodyPr vert="horz" lIns="91427" tIns="45713" rIns="91427" bIns="45713" rtlCol="0">
            <a:normAutofit fontScale="85000" lnSpcReduction="20000"/>
          </a:bodyPr>
          <a:lstStyle>
            <a:lvl1pPr marL="112713" indent="6350" algn="l" defTabSz="914400" rtl="0" eaLnBrk="1" latinLnBrk="0" hangingPunct="1">
              <a:spcBef>
                <a:spcPct val="20000"/>
              </a:spcBef>
              <a:spcAft>
                <a:spcPts val="300"/>
              </a:spcAft>
              <a:buSzPct val="100000"/>
              <a:buFont typeface="Arial" pitchFamily="34" charset="0"/>
              <a:buNone/>
              <a:defRPr sz="1050" kern="1200">
                <a:solidFill>
                  <a:schemeClr val="tx1"/>
                </a:solidFill>
                <a:latin typeface="Calibri Light" panose="020F0302020204030204" pitchFamily="34" charset="0"/>
                <a:ea typeface="+mn-ea"/>
                <a:cs typeface="+mn-cs"/>
              </a:defRPr>
            </a:lvl1pPr>
            <a:lvl2pPr marL="112713" indent="6350" algn="l" defTabSz="914400" rtl="0" eaLnBrk="1" latinLnBrk="0" hangingPunct="1">
              <a:spcBef>
                <a:spcPct val="20000"/>
              </a:spcBef>
              <a:buSzPct val="110000"/>
              <a:buFont typeface="Arial" pitchFamily="34" charset="0"/>
              <a:buNone/>
              <a:defRPr sz="2000" kern="1200">
                <a:solidFill>
                  <a:schemeClr val="tx1"/>
                </a:solidFill>
                <a:latin typeface="Calibri Light" panose="020F0302020204030204" pitchFamily="34" charset="0"/>
                <a:ea typeface="+mn-ea"/>
                <a:cs typeface="+mn-cs"/>
              </a:defRPr>
            </a:lvl2pPr>
            <a:lvl3pPr marL="112713" indent="6350" algn="l" defTabSz="914400" rtl="0" eaLnBrk="1" latinLnBrk="0" hangingPunct="1">
              <a:spcBef>
                <a:spcPct val="20000"/>
              </a:spcBef>
              <a:buSzPct val="110000"/>
              <a:buFont typeface="Arial" pitchFamily="34" charset="0"/>
              <a:buNone/>
              <a:defRPr sz="1800" kern="1200">
                <a:solidFill>
                  <a:schemeClr val="tx1"/>
                </a:solidFill>
                <a:latin typeface="Calibri Light" panose="020F0302020204030204" pitchFamily="34" charset="0"/>
                <a:ea typeface="+mn-ea"/>
                <a:cs typeface="+mn-cs"/>
              </a:defRPr>
            </a:lvl3pPr>
            <a:lvl4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4pPr>
            <a:lvl5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300" b="1">
                <a:solidFill>
                  <a:srgbClr val="000000"/>
                </a:solidFill>
              </a:rPr>
              <a:t>Conditions and Terms of Use</a:t>
            </a:r>
          </a:p>
          <a:p>
            <a:r>
              <a:rPr lang="en-US" sz="1500">
                <a:solidFill>
                  <a:srgbClr val="0A5BBA"/>
                </a:solidFill>
              </a:rPr>
              <a:t>Microsoft Confidential</a:t>
            </a:r>
          </a:p>
          <a:p>
            <a:r>
              <a:rPr lang="en-US" sz="1800">
                <a:solidFill>
                  <a:srgbClr val="000000"/>
                </a:solidFill>
              </a:rPr>
              <a:t>This training package is proprietary and confidential, and is intended only for uses described in the training materials. Content and software is provided to you under a Non-Disclosure Agreement and cannot be distributed. Copying or disclosing all or any portion of the content and/or software included in such packages is strictly prohibited.</a:t>
            </a:r>
          </a:p>
          <a:p>
            <a:r>
              <a:rPr lang="en-US" sz="1800">
                <a:solidFill>
                  <a:srgbClr val="000000"/>
                </a:solidFill>
              </a:rPr>
              <a:t>The contents of this package are for informational and training purposes only and are provided "as is" without warranty of any kind, whether express or implied, including but not limited to the implied warranties of merchantability, fitness for a particular purpose, and non-infringement.</a:t>
            </a:r>
          </a:p>
          <a:p>
            <a:r>
              <a:rPr lang="en-US" sz="1800">
                <a:solidFill>
                  <a:srgbClr val="000000"/>
                </a:solidFill>
              </a:rPr>
              <a:t>Training package content, including URLs and other Internet website references, is subject to change without notice. Because Microsoft must respond to changing market conditions, the content should not be interpreted to be a commitment on the part of Microsoft, and Microsoft cannot guarantee the accuracy of any information presented after the date of publication. Unless otherwise noted, the companies, organizations, products, domain names, e-mail addresses, logos, people, places, and events depicted herein are fictitious, and no association with any real company, organization, product, domain name, e-mail address, logo, person, place, or event is intended or should be inferred. </a:t>
            </a:r>
          </a:p>
          <a:p>
            <a:endParaRPr lang="en-US" sz="1800">
              <a:solidFill>
                <a:srgbClr val="000000"/>
              </a:solidFill>
            </a:endParaRPr>
          </a:p>
          <a:p>
            <a:r>
              <a:rPr lang="en-US" sz="2300" b="1">
                <a:solidFill>
                  <a:srgbClr val="000000"/>
                </a:solidFill>
              </a:rPr>
              <a:t>Copyright and Trademarks </a:t>
            </a:r>
          </a:p>
          <a:p>
            <a:r>
              <a:rPr lang="en-US" sz="1500">
                <a:solidFill>
                  <a:srgbClr val="0A5BBA"/>
                </a:solidFill>
              </a:rPr>
              <a:t>© 2020 Microsoft Corporation. All rights reserved.</a:t>
            </a:r>
          </a:p>
          <a:p>
            <a:r>
              <a:rPr lang="en-US" sz="1800">
                <a:solidFill>
                  <a:srgbClr val="000000"/>
                </a:solidFill>
              </a:rPr>
              <a:t>Microsoft may have patents, patent applications, trademarks, copyrights, or other intellectual property rights covering subject matter in this document. Except as expressly provided in written license agreement from Microsoft, the furnishing of this document does not give you any license to these patents, trademarks, copyrights, or other intellectual property.</a:t>
            </a:r>
          </a:p>
          <a:p>
            <a:r>
              <a:rPr lang="en-US" sz="1800">
                <a:solidFill>
                  <a:srgbClr val="000000"/>
                </a:solidFill>
              </a:rPr>
              <a:t>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pPr algn="ctr"/>
            <a:r>
              <a:rPr lang="en-US" sz="1800">
                <a:solidFill>
                  <a:srgbClr val="000000"/>
                </a:solidFill>
              </a:rPr>
              <a:t>For more information, see </a:t>
            </a:r>
            <a:r>
              <a:rPr lang="en-US" sz="1800" b="1">
                <a:solidFill>
                  <a:srgbClr val="000000"/>
                </a:solidFill>
              </a:rPr>
              <a:t>Use of Microsoft Copyrighted Content </a:t>
            </a:r>
            <a:r>
              <a:rPr lang="en-US" sz="1800">
                <a:solidFill>
                  <a:srgbClr val="000000"/>
                </a:solidFill>
              </a:rPr>
              <a:t>at</a:t>
            </a:r>
            <a:br>
              <a:rPr lang="en-US" sz="1800">
                <a:solidFill>
                  <a:srgbClr val="000000"/>
                </a:solidFill>
              </a:rPr>
            </a:br>
            <a:r>
              <a:rPr lang="en-US" sz="1800">
                <a:solidFill>
                  <a:srgbClr val="FF0000"/>
                </a:solidFill>
                <a:hlinkClick r:id="rId2"/>
              </a:rPr>
              <a:t>https://www.microsoft.com/en-us/legal/intellectualproperty/permissions/default.aspx</a:t>
            </a:r>
            <a:r>
              <a:rPr lang="en-US" sz="1800">
                <a:solidFill>
                  <a:srgbClr val="FF0000"/>
                </a:solidFill>
              </a:rPr>
              <a:t> </a:t>
            </a:r>
          </a:p>
          <a:p>
            <a:r>
              <a:rPr lang="en-US" sz="1800">
                <a:solidFill>
                  <a:srgbClr val="000000"/>
                </a:solidFill>
              </a:rPr>
              <a:t>Microsoft®, Internet Explorer®, Outlook®, OneDrive®, DirectX®, Windows Server® and Windows® are either registered trademarks or trademarks of Microsoft Corporation in the United States and/or other countries. Other Microsoft products mentioned herein may be either registered trademarks or trademarks of Microsoft Corporation in the United States and/or other countries. All other trademarks are property of their respective owners.</a:t>
            </a:r>
          </a:p>
        </p:txBody>
      </p:sp>
    </p:spTree>
    <p:extLst>
      <p:ext uri="{BB962C8B-B14F-4D97-AF65-F5344CB8AC3E}">
        <p14:creationId xmlns:p14="http://schemas.microsoft.com/office/powerpoint/2010/main" val="2524130016"/>
      </p:ext>
    </p:extLst>
  </p:cSld>
  <p:clrMapOvr>
    <a:masterClrMapping/>
  </p:clrMapOvr>
  <p:extLst>
    <p:ext uri="{DCECCB84-F9BA-43D5-87BE-67443E8EF086}">
      <p15:sldGuideLst xmlns:p15="http://schemas.microsoft.com/office/powerpoint/2012/main"/>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tx2"/>
        </a:solidFill>
        <a:effectLst/>
      </p:bgPr>
    </p:bg>
    <p:spTree>
      <p:nvGrpSpPr>
        <p:cNvPr id="1" name=""/>
        <p:cNvGrpSpPr/>
        <p:nvPr/>
      </p:nvGrpSpPr>
      <p:grpSpPr>
        <a:xfrm>
          <a:off x="0" y="0"/>
          <a:ext cx="0" cy="0"/>
          <a:chOff x="0" y="0"/>
          <a:chExt cx="0" cy="0"/>
        </a:xfrm>
      </p:grpSpPr>
      <p:sp>
        <p:nvSpPr>
          <p:cNvPr id="7" name="Text Box 3" descr="This is a copyright notice that should be included on the final slide.">
            <a:extLst>
              <a:ext uri="{FF2B5EF4-FFF2-40B4-BE49-F238E27FC236}">
                <a16:creationId xmlns:a16="http://schemas.microsoft.com/office/drawing/2014/main" id="{04B4E2A9-F0F4-40BC-A66B-ACB987CEF1B9}"/>
              </a:ext>
            </a:extLst>
          </p:cNvPr>
          <p:cNvSpPr txBox="1">
            <a:spLocks noChangeArrowheads="1"/>
          </p:cNvSpPr>
          <p:nvPr/>
        </p:nvSpPr>
        <p:spPr bwMode="blackWhite">
          <a:xfrm>
            <a:off x="655320" y="6119342"/>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bg1"/>
                </a:solidFill>
                <a:cs typeface="Segoe UI" pitchFamily="34" charset="0"/>
              </a:rPr>
              <a:t>© Copyright Microsoft Corporation. All rights reserved. </a:t>
            </a:r>
          </a:p>
        </p:txBody>
      </p:sp>
      <p:pic>
        <p:nvPicPr>
          <p:cNvPr id="10" name="Picture 9" descr="Microsoft Logo">
            <a:extLst>
              <a:ext uri="{FF2B5EF4-FFF2-40B4-BE49-F238E27FC236}">
                <a16:creationId xmlns:a16="http://schemas.microsoft.com/office/drawing/2014/main" id="{636C95FD-6A74-4A60-A70A-46D16BA519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9" y="304800"/>
            <a:ext cx="2063191" cy="924737"/>
          </a:xfrm>
          <a:prstGeom prst="rect">
            <a:avLst/>
          </a:prstGeom>
        </p:spPr>
      </p:pic>
    </p:spTree>
    <p:extLst>
      <p:ext uri="{BB962C8B-B14F-4D97-AF65-F5344CB8AC3E}">
        <p14:creationId xmlns:p14="http://schemas.microsoft.com/office/powerpoint/2010/main" val="3552749813"/>
      </p:ext>
    </p:extLst>
  </p:cSld>
  <p:clrMapOvr>
    <a:masterClrMapping/>
  </p:clrMapOvr>
  <p:extLst>
    <p:ext uri="{DCECCB84-F9BA-43D5-87BE-67443E8EF086}">
      <p15:sldGuideLst xmlns:p15="http://schemas.microsoft.com/office/powerpoint/2012/main"/>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1 Title"/>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2 Text Placeholder">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655638" y="1436688"/>
            <a:ext cx="10880725" cy="4832349"/>
          </a:xfrm>
          <a:prstGeom prst="rect">
            <a:avLst/>
          </a:prstGeom>
        </p:spPr>
        <p:txBody>
          <a:bodyPr wrap="square">
            <a:noAutofit/>
          </a:bodyPr>
          <a:lstStyle>
            <a:lvl1pPr>
              <a:defRPr sz="2400">
                <a:latin typeface="+mn-lt"/>
              </a:defRPr>
            </a:lvl1pPr>
            <a:lvl2pPr>
              <a:defRPr sz="2000">
                <a:latin typeface="+mn-lt"/>
              </a:defRPr>
            </a:lvl2pPr>
            <a:lvl3pPr>
              <a:defRPr sz="1800">
                <a:latin typeface="+mn-lt"/>
              </a:defRPr>
            </a:lvl3pPr>
            <a:lvl4pPr>
              <a:defRPr sz="1600">
                <a:latin typeface="+mn-lt"/>
              </a:defRPr>
            </a:lvl4pPr>
            <a:lvl5pPr>
              <a:defRPr sz="1400">
                <a:latin typeface="+mn-lt"/>
              </a:defRPr>
            </a:lvl5pPr>
            <a:lvl6pPr marL="1024128" indent="-164592">
              <a:spcBef>
                <a:spcPts val="330"/>
              </a:spcBef>
              <a:defRPr sz="1800" baseline="0"/>
            </a:lvl6pPr>
            <a:lvl7pPr marL="1024128" indent="-164592">
              <a:spcBef>
                <a:spcPts val="330"/>
              </a:spcBef>
              <a:defRPr sz="1800" baseline="0"/>
            </a:lvl7pPr>
            <a:lvl8pPr marL="1024128" indent="-164592">
              <a:spcBef>
                <a:spcPts val="330"/>
              </a:spcBef>
              <a:defRPr sz="1800" baseline="0"/>
            </a:lvl8pPr>
            <a:lvl9pPr marL="1024128" indent="-164592">
              <a:spcBef>
                <a:spcPts val="330"/>
              </a:spcBef>
              <a:defRPr sz="18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67061032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9" orient="horz" pos="202">
          <p15:clr>
            <a:srgbClr val="FFFFFF"/>
          </p15:clr>
        </p15:guide>
        <p15:guide id="10" orient="horz" pos="495">
          <p15:clr>
            <a:srgbClr val="FFFFFF"/>
          </p15:clr>
        </p15:guide>
        <p15:guide id="11" orient="horz" pos="887">
          <p15:clr>
            <a:srgbClr val="FFFFFF"/>
          </p15:clr>
        </p15:guide>
        <p15:guide id="12" orient="horz" pos="3923">
          <p15:clr>
            <a:srgbClr val="FFFFFF"/>
          </p15:clr>
        </p15:guide>
        <p15:guide id="13" pos="413">
          <p15:clr>
            <a:srgbClr val="FFFFFF"/>
          </p15:clr>
        </p15:guide>
        <p15:guide id="14" pos="7267">
          <p15:clr>
            <a:srgbClr val="FFFFFF"/>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1"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p:nvPr>
        </p:nvSpPr>
        <p:spPr>
          <a:xfrm>
            <a:off x="426426" y="222583"/>
            <a:ext cx="5555966" cy="758022"/>
          </a:xfrm>
          <a:prstGeom prst="rect">
            <a:avLst/>
          </a:prstGeom>
        </p:spPr>
        <p:txBody>
          <a:bodyPr vert="horz" wrap="square" lIns="0" tIns="164592" rIns="0" bIns="0" rtlCol="0" anchor="t">
            <a:noAutofit/>
          </a:bodyPr>
          <a:lstStyle>
            <a:lvl1pPr>
              <a:defRPr sz="3400"/>
            </a:lvl1pPr>
          </a:lstStyle>
          <a:p>
            <a:endParaRPr lang="en-US"/>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1129914"/>
            <a:ext cx="5555965" cy="2573509"/>
          </a:xfrm>
        </p:spPr>
        <p:txBody>
          <a:bodyPr wrap="square" lIns="0" tIns="0" rIns="0" bIns="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a:solidFill>
                  <a:srgbClr val="000000"/>
                </a:solidFill>
                <a:latin typeface="+mn-lt"/>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07" indent="0">
              <a:buNone/>
              <a:defRPr/>
            </a:lvl3pPr>
            <a:lvl4pPr marL="672161" indent="0">
              <a:buNone/>
              <a:defRPr/>
            </a:lvl4pPr>
            <a:lvl5pPr marL="896214" indent="0">
              <a:buNone/>
              <a:defRPr/>
            </a:lvl5pPr>
          </a:lstStyle>
          <a:p>
            <a:pPr lvl="0"/>
            <a:r>
              <a:rPr lang="pt-BR"/>
              <a:t>Subhead Segoe UI 24pt</a:t>
            </a:r>
          </a:p>
          <a:p>
            <a:pPr lvl="0"/>
            <a:r>
              <a:rPr lang="pt-BR"/>
              <a:t>Subhead Segoe UI 24pt</a:t>
            </a:r>
          </a:p>
          <a:p>
            <a:pPr lvl="0"/>
            <a:r>
              <a:rPr lang="pt-BR"/>
              <a:t>Subhead Segoe UI 24pt</a:t>
            </a:r>
          </a:p>
        </p:txBody>
      </p:sp>
    </p:spTree>
    <p:extLst>
      <p:ext uri="{BB962C8B-B14F-4D97-AF65-F5344CB8AC3E}">
        <p14:creationId xmlns:p14="http://schemas.microsoft.com/office/powerpoint/2010/main" val="960166706"/>
      </p:ext>
    </p:extLst>
  </p:cSld>
  <p:clrMapOvr>
    <a:masterClrMapping/>
  </p:clrMapOvr>
  <p:transition>
    <p:fade/>
  </p:transition>
  <p:extLst>
    <p:ext uri="{DCECCB84-F9BA-43D5-87BE-67443E8EF086}">
      <p15:sldGuideLst xmlns:p15="http://schemas.microsoft.com/office/powerpoint/2012/main"/>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sz="3400">
                <a:solidFill>
                  <a:schemeClr val="tx2"/>
                </a:solidFill>
              </a:defRPr>
            </a:lvl1pPr>
          </a:lstStyle>
          <a:p>
            <a:r>
              <a:rPr lang="en-US"/>
              <a:t>Title</a:t>
            </a:r>
          </a:p>
        </p:txBody>
      </p:sp>
    </p:spTree>
    <p:extLst>
      <p:ext uri="{BB962C8B-B14F-4D97-AF65-F5344CB8AC3E}">
        <p14:creationId xmlns:p14="http://schemas.microsoft.com/office/powerpoint/2010/main" val="3199650814"/>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400" b="1" i="0">
                <a:solidFill>
                  <a:srgbClr val="0078D3"/>
                </a:solidFill>
                <a:latin typeface="Segoe UI Semibold"/>
                <a:cs typeface="Segoe UI Semibold"/>
              </a:defRPr>
            </a:lvl1pPr>
          </a:lstStyle>
          <a:p>
            <a:endParaRPr/>
          </a:p>
        </p:txBody>
      </p:sp>
      <p:sp>
        <p:nvSpPr>
          <p:cNvPr id="3" name="Holder 3"/>
          <p:cNvSpPr>
            <a:spLocks noGrp="1"/>
          </p:cNvSpPr>
          <p:nvPr>
            <p:ph type="body" idx="1"/>
          </p:nvPr>
        </p:nvSpPr>
        <p:spPr/>
        <p:txBody>
          <a:bodyPr lIns="0" tIns="0" rIns="0" bIns="0"/>
          <a:lstStyle>
            <a:lvl1pPr>
              <a:defRPr sz="1200" b="0" i="0">
                <a:solidFill>
                  <a:srgbClr val="202020"/>
                </a:solidFill>
                <a:latin typeface="Consolas"/>
                <a:cs typeface="Consolas"/>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5/20/2023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456275808"/>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780616"/>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85285176"/>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780616"/>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44415808"/>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cSld name="Title &amp; Non-bulleted text">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BA75DCF9-2114-4543-8491-DC0390D875DB}"/>
              </a:ext>
            </a:extLst>
          </p:cNvPr>
          <p:cNvSpPr>
            <a:spLocks noGrp="1"/>
          </p:cNvSpPr>
          <p:nvPr>
            <p:ph type="title"/>
          </p:nvPr>
        </p:nvSpPr>
        <p:spPr>
          <a:xfrm>
            <a:off x="655638" y="320040"/>
            <a:ext cx="10880725" cy="461665"/>
          </a:xfrm>
          <a:solidFill>
            <a:schemeClr val="bg1"/>
          </a:solidFill>
        </p:spPr>
        <p:txBody>
          <a:bodyPr/>
          <a:lstStyle>
            <a:lvl1pPr>
              <a:defRPr/>
            </a:lvl1pPr>
          </a:lstStyle>
          <a:p>
            <a:r>
              <a:rPr lang="en-US" noProof="0"/>
              <a:t>Click to edit Master title style</a:t>
            </a:r>
          </a:p>
        </p:txBody>
      </p:sp>
      <p:sp>
        <p:nvSpPr>
          <p:cNvPr id="7" name="3 Content Placeholder">
            <a:extLst>
              <a:ext uri="{FF2B5EF4-FFF2-40B4-BE49-F238E27FC236}">
                <a16:creationId xmlns:a16="http://schemas.microsoft.com/office/drawing/2014/main" id="{67FFA91E-2F74-4D40-9DCA-2240811B5980}"/>
              </a:ext>
              <a:ext uri="{C183D7F6-B498-43B3-948B-1728B52AA6E4}">
                <adec:decorative xmlns:adec="http://schemas.microsoft.com/office/drawing/2017/decorative" val="0"/>
              </a:ext>
            </a:extLst>
          </p:cNvPr>
          <p:cNvSpPr>
            <a:spLocks noGrp="1"/>
          </p:cNvSpPr>
          <p:nvPr>
            <p:ph sz="quarter" idx="13"/>
          </p:nvPr>
        </p:nvSpPr>
        <p:spPr>
          <a:xfrm>
            <a:off x="655638" y="1408114"/>
            <a:ext cx="10880726" cy="4819650"/>
          </a:xfrm>
          <a:prstGeom prst="rect">
            <a:avLst/>
          </a:prstGeom>
        </p:spPr>
        <p:txBody>
          <a:bodyPr/>
          <a:lstStyle>
            <a:lvl1pPr marL="0" indent="0">
              <a:buNone/>
              <a:defRPr sz="2400"/>
            </a:lvl1pPr>
            <a:lvl2pPr marL="310896" indent="0">
              <a:buNone/>
              <a:defRPr/>
            </a:lvl2pPr>
            <a:lvl3pPr marL="621792" indent="0">
              <a:buNone/>
              <a:defRPr/>
            </a:lvl3pPr>
            <a:lvl4pPr marL="932688" indent="0">
              <a:buNone/>
              <a:defRPr/>
            </a:lvl4pPr>
            <a:lvl5pPr marL="1225296" indent="0">
              <a:buNone/>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485793955"/>
      </p:ext>
    </p:extLst>
  </p:cSld>
  <p:clrMapOvr>
    <a:masterClrMapping/>
  </p:clrMapOvr>
  <p:extLst>
    <p:ext uri="{DCECCB84-F9BA-43D5-87BE-67443E8EF086}">
      <p15:sldGuideLst xmlns:p15="http://schemas.microsoft.com/office/powerpoint/2012/main">
        <p15:guide id="1" orient="horz" pos="887">
          <p15:clr>
            <a:srgbClr val="547EBF"/>
          </p15:clr>
        </p15:guide>
        <p15:guide id="2" orient="horz" pos="3923">
          <p15:clr>
            <a:srgbClr val="547EBF"/>
          </p15:clr>
        </p15:guide>
        <p15:guide id="3" orient="horz" pos="789">
          <p15:clr>
            <a:srgbClr val="547EBF"/>
          </p15:clr>
        </p15:guide>
        <p15:guide id="4" orient="horz" pos="202">
          <p15:clr>
            <a:srgbClr val="547EBF"/>
          </p15:clr>
        </p15:guide>
        <p15:guide id="5" orient="horz" pos="495">
          <p15:clr>
            <a:srgbClr val="547EBF"/>
          </p15:clr>
        </p15:guide>
        <p15:guide id="6" pos="384">
          <p15:clr>
            <a:srgbClr val="547EBF"/>
          </p15:clr>
        </p15:guide>
        <p15:guide id="7" pos="7267">
          <p15:clr>
            <a:srgbClr val="547EBF"/>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3_Title only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3"/>
            <a:ext cx="12192000" cy="692497"/>
          </a:xfrm>
        </p:spPr>
        <p:txBody>
          <a:bodyPr lIns="274320" tIns="228600" anchor="t" anchorCtr="0"/>
          <a:lstStyle>
            <a:lvl1pPr>
              <a:defRPr/>
            </a:lvl1pPr>
          </a:lstStyle>
          <a:p>
            <a:r>
              <a:rPr lang="en-US"/>
              <a:t>Title</a:t>
            </a:r>
          </a:p>
        </p:txBody>
      </p:sp>
    </p:spTree>
    <p:extLst>
      <p:ext uri="{BB962C8B-B14F-4D97-AF65-F5344CB8AC3E}">
        <p14:creationId xmlns:p14="http://schemas.microsoft.com/office/powerpoint/2010/main" val="2756128150"/>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16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720343"/>
          </a:xfrm>
        </p:spPr>
        <p:txBody>
          <a:bodyPr>
            <a:spAutoFit/>
          </a:bodyPr>
          <a:lstStyle>
            <a:lvl1pPr>
              <a:defRPr sz="352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69013269"/>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17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720343"/>
          </a:xfrm>
        </p:spPr>
        <p:txBody>
          <a:bodyPr>
            <a:spAutoFit/>
          </a:bodyPr>
          <a:lstStyle>
            <a:lvl1pPr>
              <a:defRPr sz="352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81642758"/>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720343"/>
          </a:xfrm>
        </p:spPr>
        <p:txBody>
          <a:bodyPr>
            <a:spAutoFit/>
          </a:bodyPr>
          <a:lstStyle>
            <a:lvl1pPr>
              <a:defRPr sz="352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63021918"/>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720343"/>
          </a:xfrm>
        </p:spPr>
        <p:txBody>
          <a:bodyPr>
            <a:spAutoFit/>
          </a:bodyPr>
          <a:lstStyle>
            <a:lvl1pPr>
              <a:defRPr sz="352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55764247"/>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720343"/>
          </a:xfrm>
        </p:spPr>
        <p:txBody>
          <a:bodyPr>
            <a:spAutoFit/>
          </a:bodyPr>
          <a:lstStyle>
            <a:lvl1pPr>
              <a:defRPr sz="352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69821121"/>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p>
            <a:r>
              <a:rPr lang="en-US"/>
              <a:t>Click to edit Master title style</a:t>
            </a:r>
          </a:p>
        </p:txBody>
      </p:sp>
    </p:spTree>
    <p:extLst>
      <p:ext uri="{BB962C8B-B14F-4D97-AF65-F5344CB8AC3E}">
        <p14:creationId xmlns:p14="http://schemas.microsoft.com/office/powerpoint/2010/main" val="2801052511"/>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centere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1000B3-5684-4E06-A68F-3759BB7A78E2}"/>
              </a:ext>
            </a:extLst>
          </p:cNvPr>
          <p:cNvSpPr>
            <a:spLocks noGrp="1"/>
          </p:cNvSpPr>
          <p:nvPr>
            <p:ph type="title"/>
          </p:nvPr>
        </p:nvSpPr>
        <p:spPr>
          <a:xfrm>
            <a:off x="588263" y="680566"/>
            <a:ext cx="11018520" cy="492443"/>
          </a:xfrm>
        </p:spPr>
        <p:txBody>
          <a:bodyPr/>
          <a:lstStyle>
            <a:lvl1pPr algn="ctr">
              <a:defRPr kumimoji="0" lang="en-US" sz="3200" b="0" i="0" u="none" strike="noStrike" kern="1200" cap="none" spc="-50" normalizeH="0" baseline="0" smtClean="0">
                <a:ln>
                  <a:noFill/>
                </a:ln>
                <a:gradFill>
                  <a:gsLst>
                    <a:gs pos="2917">
                      <a:srgbClr val="FFFFFF"/>
                    </a:gs>
                    <a:gs pos="30000">
                      <a:srgbClr val="FFFFFF"/>
                    </a:gs>
                  </a:gsLst>
                  <a:lin ang="5400000" scaled="0"/>
                </a:gradFill>
                <a:effectLst/>
                <a:uLnTx/>
                <a:uFillTx/>
                <a:latin typeface="Segoe UI Semibold"/>
                <a:ea typeface="+mn-ea"/>
                <a:cs typeface="Segoe UI Semibold" panose="020B0702040204020203" pitchFamily="34" charset="0"/>
              </a:defRPr>
            </a:lvl1pPr>
          </a:lstStyle>
          <a:p>
            <a:r>
              <a:rPr lang="en-US"/>
              <a:t>Click to edit Master title style</a:t>
            </a:r>
          </a:p>
        </p:txBody>
      </p:sp>
    </p:spTree>
    <p:extLst>
      <p:ext uri="{BB962C8B-B14F-4D97-AF65-F5344CB8AC3E}">
        <p14:creationId xmlns:p14="http://schemas.microsoft.com/office/powerpoint/2010/main" val="382694736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2_Case Study - Square photo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F006D7-8176-48BF-9159-50F9BA33A044}"/>
              </a:ext>
            </a:extLst>
          </p:cNvPr>
          <p:cNvSpPr>
            <a:spLocks noGrp="1"/>
          </p:cNvSpPr>
          <p:nvPr>
            <p:ph type="title"/>
          </p:nvPr>
        </p:nvSpPr>
        <p:spPr>
          <a:xfrm>
            <a:off x="588263" y="457200"/>
            <a:ext cx="5124640" cy="553998"/>
          </a:xfrm>
        </p:spPr>
        <p:txBody>
          <a:bodyPr/>
          <a:lstStyle/>
          <a:p>
            <a:r>
              <a:rPr lang="en-US"/>
              <a:t>Click to edit Master title style</a:t>
            </a:r>
          </a:p>
        </p:txBody>
      </p:sp>
      <p:sp>
        <p:nvSpPr>
          <p:cNvPr id="8" name="Text Placeholder 7">
            <a:extLst>
              <a:ext uri="{FF2B5EF4-FFF2-40B4-BE49-F238E27FC236}">
                <a16:creationId xmlns:a16="http://schemas.microsoft.com/office/drawing/2014/main" id="{958B0E44-E0E8-4EF2-8B87-0F0E7439F98B}"/>
              </a:ext>
            </a:extLst>
          </p:cNvPr>
          <p:cNvSpPr>
            <a:spLocks noGrp="1"/>
          </p:cNvSpPr>
          <p:nvPr>
            <p:ph type="body" sz="quarter" idx="11"/>
          </p:nvPr>
        </p:nvSpPr>
        <p:spPr>
          <a:xfrm>
            <a:off x="630426" y="1975224"/>
            <a:ext cx="5040313" cy="1381917"/>
          </a:xfrm>
        </p:spPr>
        <p:txBody>
          <a:bodyPr/>
          <a:lstStyle>
            <a:lvl1pPr marL="0" indent="0">
              <a:spcBef>
                <a:spcPts val="1200"/>
              </a:spcBef>
              <a:spcAft>
                <a:spcPts val="0"/>
              </a:spcAft>
              <a:buNone/>
              <a:defRPr sz="2000">
                <a:solidFill>
                  <a:schemeClr val="accent2">
                    <a:lumMod val="75000"/>
                  </a:schemeClr>
                </a:solidFill>
                <a:latin typeface="+mj-lt"/>
              </a:defRPr>
            </a:lvl1pPr>
            <a:lvl2pPr marL="0" indent="0">
              <a:spcBef>
                <a:spcPts val="0"/>
              </a:spcBef>
              <a:spcAft>
                <a:spcPts val="600"/>
              </a:spcAft>
              <a:buNone/>
              <a:defRPr sz="1400"/>
            </a:lvl2pPr>
            <a:lvl3pPr marL="171450" indent="-171450">
              <a:spcAft>
                <a:spcPts val="600"/>
              </a:spcAft>
              <a:buFont typeface="Arial" panose="020B0604020202020204" pitchFamily="34" charset="0"/>
              <a:buChar char="•"/>
              <a:defRPr sz="1200"/>
            </a:lvl3pPr>
            <a:lvl4pPr marL="0" indent="0">
              <a:spcAft>
                <a:spcPts val="600"/>
              </a:spcAft>
              <a:buNone/>
              <a:defRPr sz="1100"/>
            </a:lvl4pPr>
            <a:lvl5pPr marL="0" indent="0">
              <a:spcAft>
                <a:spcPts val="600"/>
              </a:spcAft>
              <a:buNone/>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7936598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780616"/>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95450588"/>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8_Title Slide 3">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16" name="Rectangle 15"/>
          <p:cNvSpPr/>
          <p:nvPr userDrawn="1"/>
        </p:nvSpPr>
        <p:spPr bwMode="auto">
          <a:xfrm>
            <a:off x="0" y="680536"/>
            <a:ext cx="12206593" cy="3642658"/>
          </a:xfrm>
          <a:prstGeom prst="rect">
            <a:avLst/>
          </a:prstGeom>
          <a:solidFill>
            <a:schemeClr val="accent5">
              <a:alpha val="8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algn="ctr" defTabSz="913754" fontAlgn="base">
              <a:lnSpc>
                <a:spcPct val="90000"/>
              </a:lnSpc>
              <a:spcBef>
                <a:spcPct val="0"/>
              </a:spcBef>
              <a:spcAft>
                <a:spcPct val="0"/>
              </a:spcAft>
            </a:pPr>
            <a:endParaRPr lang="en-US" sz="2353" dirty="0">
              <a:solidFill>
                <a:srgbClr val="008272"/>
              </a:solidFill>
              <a:ea typeface="Segoe UI" pitchFamily="34" charset="0"/>
              <a:cs typeface="Segoe UI" pitchFamily="34" charset="0"/>
            </a:endParaRPr>
          </a:p>
        </p:txBody>
      </p:sp>
      <p:sp>
        <p:nvSpPr>
          <p:cNvPr id="2" name="Title 1"/>
          <p:cNvSpPr>
            <a:spLocks noGrp="1"/>
          </p:cNvSpPr>
          <p:nvPr userDrawn="1">
            <p:ph type="title" hasCustomPrompt="1"/>
          </p:nvPr>
        </p:nvSpPr>
        <p:spPr>
          <a:xfrm>
            <a:off x="311835" y="738714"/>
            <a:ext cx="5042927" cy="1795633"/>
          </a:xfrm>
          <a:noFill/>
        </p:spPr>
        <p:txBody>
          <a:bodyPr lIns="149216" tIns="93261" rIns="149216" bIns="93261" anchor="t" anchorCtr="0"/>
          <a:lstStyle>
            <a:lvl1pPr>
              <a:lnSpc>
                <a:spcPct val="150000"/>
              </a:lnSpc>
              <a:defRPr sz="4800" spc="-98" baseline="0">
                <a:gradFill>
                  <a:gsLst>
                    <a:gs pos="5833">
                      <a:srgbClr val="FFFFFF"/>
                    </a:gs>
                    <a:gs pos="18000">
                      <a:srgbClr val="FFFFFF"/>
                    </a:gs>
                  </a:gsLst>
                  <a:lin ang="5400000" scaled="0"/>
                </a:gradFill>
              </a:defRPr>
            </a:lvl1pPr>
          </a:lstStyle>
          <a:p>
            <a:r>
              <a:rPr lang="en-US" dirty="0"/>
              <a:t>Presentation title</a:t>
            </a:r>
          </a:p>
        </p:txBody>
      </p:sp>
      <p:sp>
        <p:nvSpPr>
          <p:cNvPr id="5" name="Text Placeholder 4"/>
          <p:cNvSpPr>
            <a:spLocks noGrp="1"/>
          </p:cNvSpPr>
          <p:nvPr userDrawn="1">
            <p:ph type="body" sz="quarter" idx="12" hasCustomPrompt="1"/>
          </p:nvPr>
        </p:nvSpPr>
        <p:spPr>
          <a:xfrm>
            <a:off x="311834" y="2530089"/>
            <a:ext cx="5042927" cy="1793105"/>
          </a:xfrm>
          <a:noFill/>
        </p:spPr>
        <p:txBody>
          <a:bodyPr lIns="149216" tIns="111912" rIns="149216" bIns="111912">
            <a:noAutofit/>
          </a:bodyPr>
          <a:lstStyle>
            <a:lvl1pPr marL="0" indent="0">
              <a:spcBef>
                <a:spcPts val="0"/>
              </a:spcBef>
              <a:buNone/>
              <a:defRPr sz="3528" spc="0" baseline="0">
                <a:gradFill>
                  <a:gsLst>
                    <a:gs pos="0">
                      <a:srgbClr val="FFFFFF"/>
                    </a:gs>
                    <a:gs pos="100000">
                      <a:srgbClr val="FFFFFF"/>
                    </a:gs>
                  </a:gsLst>
                  <a:lin ang="5400000" scaled="0"/>
                </a:gradFill>
                <a:latin typeface="+mj-lt"/>
              </a:defRPr>
            </a:lvl1pPr>
          </a:lstStyle>
          <a:p>
            <a:pPr lvl="0"/>
            <a:r>
              <a:rPr lang="en-US" dirty="0"/>
              <a:t>Speaker Name</a:t>
            </a:r>
          </a:p>
          <a:p>
            <a:pPr lvl="0"/>
            <a:r>
              <a:rPr lang="en-US" dirty="0"/>
              <a:t>Microsoft Learning</a:t>
            </a:r>
          </a:p>
        </p:txBody>
      </p:sp>
    </p:spTree>
    <p:extLst>
      <p:ext uri="{BB962C8B-B14F-4D97-AF65-F5344CB8AC3E}">
        <p14:creationId xmlns:p14="http://schemas.microsoft.com/office/powerpoint/2010/main" val="243321636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4">
                    <a:lumMod val="50000"/>
                  </a:schemeClr>
                </a:solidFill>
              </a:defRPr>
            </a:lvl1pPr>
          </a:lstStyle>
          <a:p>
            <a:r>
              <a:rPr lang="en-US" dirty="0"/>
              <a:t>Click to edit Master title style</a:t>
            </a:r>
          </a:p>
        </p:txBody>
      </p:sp>
    </p:spTree>
    <p:extLst>
      <p:ext uri="{BB962C8B-B14F-4D97-AF65-F5344CB8AC3E}">
        <p14:creationId xmlns:p14="http://schemas.microsoft.com/office/powerpoint/2010/main" val="25116045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2.png"/><Relationship Id="rId5" Type="http://schemas.openxmlformats.org/officeDocument/2006/relationships/slideLayout" Target="../slideLayouts/slideLayout5.xml"/><Relationship Id="rId10"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0.xml"/><Relationship Id="rId1" Type="http://schemas.openxmlformats.org/officeDocument/2006/relationships/slideLayout" Target="../slideLayouts/slideLayout9.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23.xml"/><Relationship Id="rId18" Type="http://schemas.openxmlformats.org/officeDocument/2006/relationships/slideLayout" Target="../slideLayouts/slideLayout28.xml"/><Relationship Id="rId26" Type="http://schemas.openxmlformats.org/officeDocument/2006/relationships/slideLayout" Target="../slideLayouts/slideLayout36.xml"/><Relationship Id="rId39" Type="http://schemas.openxmlformats.org/officeDocument/2006/relationships/slideLayout" Target="../slideLayouts/slideLayout49.xml"/><Relationship Id="rId21" Type="http://schemas.openxmlformats.org/officeDocument/2006/relationships/slideLayout" Target="../slideLayouts/slideLayout31.xml"/><Relationship Id="rId34" Type="http://schemas.openxmlformats.org/officeDocument/2006/relationships/slideLayout" Target="../slideLayouts/slideLayout44.xml"/><Relationship Id="rId42" Type="http://schemas.openxmlformats.org/officeDocument/2006/relationships/slideLayout" Target="../slideLayouts/slideLayout52.xml"/><Relationship Id="rId47" Type="http://schemas.openxmlformats.org/officeDocument/2006/relationships/slideLayout" Target="../slideLayouts/slideLayout57.xml"/><Relationship Id="rId50" Type="http://schemas.openxmlformats.org/officeDocument/2006/relationships/slideLayout" Target="../slideLayouts/slideLayout60.xml"/><Relationship Id="rId55" Type="http://schemas.openxmlformats.org/officeDocument/2006/relationships/slideLayout" Target="../slideLayouts/slideLayout65.xml"/><Relationship Id="rId63" Type="http://schemas.openxmlformats.org/officeDocument/2006/relationships/image" Target="../media/image7.emf"/><Relationship Id="rId7" Type="http://schemas.openxmlformats.org/officeDocument/2006/relationships/slideLayout" Target="../slideLayouts/slideLayout17.xml"/><Relationship Id="rId2" Type="http://schemas.openxmlformats.org/officeDocument/2006/relationships/slideLayout" Target="../slideLayouts/slideLayout12.xml"/><Relationship Id="rId16" Type="http://schemas.openxmlformats.org/officeDocument/2006/relationships/slideLayout" Target="../slideLayouts/slideLayout26.xml"/><Relationship Id="rId29" Type="http://schemas.openxmlformats.org/officeDocument/2006/relationships/slideLayout" Target="../slideLayouts/slideLayout39.xml"/><Relationship Id="rId11" Type="http://schemas.openxmlformats.org/officeDocument/2006/relationships/slideLayout" Target="../slideLayouts/slideLayout21.xml"/><Relationship Id="rId24" Type="http://schemas.openxmlformats.org/officeDocument/2006/relationships/slideLayout" Target="../slideLayouts/slideLayout34.xml"/><Relationship Id="rId32" Type="http://schemas.openxmlformats.org/officeDocument/2006/relationships/slideLayout" Target="../slideLayouts/slideLayout42.xml"/><Relationship Id="rId37" Type="http://schemas.openxmlformats.org/officeDocument/2006/relationships/slideLayout" Target="../slideLayouts/slideLayout47.xml"/><Relationship Id="rId40" Type="http://schemas.openxmlformats.org/officeDocument/2006/relationships/slideLayout" Target="../slideLayouts/slideLayout50.xml"/><Relationship Id="rId45" Type="http://schemas.openxmlformats.org/officeDocument/2006/relationships/slideLayout" Target="../slideLayouts/slideLayout55.xml"/><Relationship Id="rId53" Type="http://schemas.openxmlformats.org/officeDocument/2006/relationships/slideLayout" Target="../slideLayouts/slideLayout63.xml"/><Relationship Id="rId58" Type="http://schemas.openxmlformats.org/officeDocument/2006/relationships/slideLayout" Target="../slideLayouts/slideLayout68.xml"/><Relationship Id="rId5" Type="http://schemas.openxmlformats.org/officeDocument/2006/relationships/slideLayout" Target="../slideLayouts/slideLayout15.xml"/><Relationship Id="rId61" Type="http://schemas.openxmlformats.org/officeDocument/2006/relationships/tags" Target="../tags/tag2.xml"/><Relationship Id="rId19" Type="http://schemas.openxmlformats.org/officeDocument/2006/relationships/slideLayout" Target="../slideLayouts/slideLayout29.xml"/><Relationship Id="rId14" Type="http://schemas.openxmlformats.org/officeDocument/2006/relationships/slideLayout" Target="../slideLayouts/slideLayout24.xml"/><Relationship Id="rId22" Type="http://schemas.openxmlformats.org/officeDocument/2006/relationships/slideLayout" Target="../slideLayouts/slideLayout32.xml"/><Relationship Id="rId27" Type="http://schemas.openxmlformats.org/officeDocument/2006/relationships/slideLayout" Target="../slideLayouts/slideLayout37.xml"/><Relationship Id="rId30" Type="http://schemas.openxmlformats.org/officeDocument/2006/relationships/slideLayout" Target="../slideLayouts/slideLayout40.xml"/><Relationship Id="rId35" Type="http://schemas.openxmlformats.org/officeDocument/2006/relationships/slideLayout" Target="../slideLayouts/slideLayout45.xml"/><Relationship Id="rId43" Type="http://schemas.openxmlformats.org/officeDocument/2006/relationships/slideLayout" Target="../slideLayouts/slideLayout53.xml"/><Relationship Id="rId48" Type="http://schemas.openxmlformats.org/officeDocument/2006/relationships/slideLayout" Target="../slideLayouts/slideLayout58.xml"/><Relationship Id="rId56" Type="http://schemas.openxmlformats.org/officeDocument/2006/relationships/slideLayout" Target="../slideLayouts/slideLayout66.xml"/><Relationship Id="rId8" Type="http://schemas.openxmlformats.org/officeDocument/2006/relationships/slideLayout" Target="../slideLayouts/slideLayout18.xml"/><Relationship Id="rId51" Type="http://schemas.openxmlformats.org/officeDocument/2006/relationships/slideLayout" Target="../slideLayouts/slideLayout61.xml"/><Relationship Id="rId3" Type="http://schemas.openxmlformats.org/officeDocument/2006/relationships/slideLayout" Target="../slideLayouts/slideLayout13.xml"/><Relationship Id="rId12" Type="http://schemas.openxmlformats.org/officeDocument/2006/relationships/slideLayout" Target="../slideLayouts/slideLayout22.xml"/><Relationship Id="rId17" Type="http://schemas.openxmlformats.org/officeDocument/2006/relationships/slideLayout" Target="../slideLayouts/slideLayout27.xml"/><Relationship Id="rId25" Type="http://schemas.openxmlformats.org/officeDocument/2006/relationships/slideLayout" Target="../slideLayouts/slideLayout35.xml"/><Relationship Id="rId33" Type="http://schemas.openxmlformats.org/officeDocument/2006/relationships/slideLayout" Target="../slideLayouts/slideLayout43.xml"/><Relationship Id="rId38" Type="http://schemas.openxmlformats.org/officeDocument/2006/relationships/slideLayout" Target="../slideLayouts/slideLayout48.xml"/><Relationship Id="rId46" Type="http://schemas.openxmlformats.org/officeDocument/2006/relationships/slideLayout" Target="../slideLayouts/slideLayout56.xml"/><Relationship Id="rId59" Type="http://schemas.openxmlformats.org/officeDocument/2006/relationships/theme" Target="../theme/theme3.xml"/><Relationship Id="rId20" Type="http://schemas.openxmlformats.org/officeDocument/2006/relationships/slideLayout" Target="../slideLayouts/slideLayout30.xml"/><Relationship Id="rId41" Type="http://schemas.openxmlformats.org/officeDocument/2006/relationships/slideLayout" Target="../slideLayouts/slideLayout51.xml"/><Relationship Id="rId54" Type="http://schemas.openxmlformats.org/officeDocument/2006/relationships/slideLayout" Target="../slideLayouts/slideLayout64.xml"/><Relationship Id="rId62" Type="http://schemas.openxmlformats.org/officeDocument/2006/relationships/tags" Target="../tags/tag3.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5" Type="http://schemas.openxmlformats.org/officeDocument/2006/relationships/slideLayout" Target="../slideLayouts/slideLayout25.xml"/><Relationship Id="rId23" Type="http://schemas.openxmlformats.org/officeDocument/2006/relationships/slideLayout" Target="../slideLayouts/slideLayout33.xml"/><Relationship Id="rId28" Type="http://schemas.openxmlformats.org/officeDocument/2006/relationships/slideLayout" Target="../slideLayouts/slideLayout38.xml"/><Relationship Id="rId36" Type="http://schemas.openxmlformats.org/officeDocument/2006/relationships/slideLayout" Target="../slideLayouts/slideLayout46.xml"/><Relationship Id="rId49" Type="http://schemas.openxmlformats.org/officeDocument/2006/relationships/slideLayout" Target="../slideLayouts/slideLayout59.xml"/><Relationship Id="rId57" Type="http://schemas.openxmlformats.org/officeDocument/2006/relationships/slideLayout" Target="../slideLayouts/slideLayout67.xml"/><Relationship Id="rId10" Type="http://schemas.openxmlformats.org/officeDocument/2006/relationships/slideLayout" Target="../slideLayouts/slideLayout20.xml"/><Relationship Id="rId31" Type="http://schemas.openxmlformats.org/officeDocument/2006/relationships/slideLayout" Target="../slideLayouts/slideLayout41.xml"/><Relationship Id="rId44" Type="http://schemas.openxmlformats.org/officeDocument/2006/relationships/slideLayout" Target="../slideLayouts/slideLayout54.xml"/><Relationship Id="rId52" Type="http://schemas.openxmlformats.org/officeDocument/2006/relationships/slideLayout" Target="../slideLayouts/slideLayout62.xml"/><Relationship Id="rId60" Type="http://schemas.openxmlformats.org/officeDocument/2006/relationships/tags" Target="../tags/tag1.xml"/><Relationship Id="rId4" Type="http://schemas.openxmlformats.org/officeDocument/2006/relationships/slideLayout" Target="../slideLayouts/slideLayout14.xml"/><Relationship Id="rId9"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435824"/>
            <a:ext cx="11336039" cy="443198"/>
          </a:xfrm>
          <a:prstGeom prst="rect">
            <a:avLst/>
          </a:prstGeom>
        </p:spPr>
        <p:txBody>
          <a:bodyPr vert="horz" wrap="square" lIns="0" tIns="0" rIns="0" bIns="0" rtlCol="0" anchor="t">
            <a:noAutofit/>
          </a:bodyPr>
          <a:lstStyle/>
          <a:p>
            <a:r>
              <a:rPr lang="en-US" dirty="0"/>
              <a:t>Click to edit Master title style</a:t>
            </a:r>
          </a:p>
        </p:txBody>
      </p:sp>
      <p:sp>
        <p:nvSpPr>
          <p:cNvPr id="4" name="Text Placeholder 3"/>
          <p:cNvSpPr>
            <a:spLocks noGrp="1"/>
          </p:cNvSpPr>
          <p:nvPr>
            <p:ph type="body" idx="1"/>
          </p:nvPr>
        </p:nvSpPr>
        <p:spPr>
          <a:xfrm>
            <a:off x="437319" y="1866615"/>
            <a:ext cx="11336039" cy="1276484"/>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10" cstate="screen">
            <a:extLst>
              <a:ext uri="{28A0092B-C50C-407E-A947-70E740481C1C}">
                <a14:useLocalDpi xmlns:a14="http://schemas.microsoft.com/office/drawing/2010/main"/>
              </a:ext>
            </a:extLst>
          </a:blip>
          <a:stretch>
            <a:fillRect/>
          </a:stretch>
        </p:blipFill>
        <p:spPr>
          <a:xfrm rot="5400000">
            <a:off x="9688817" y="3012080"/>
            <a:ext cx="6858623" cy="833218"/>
          </a:xfrm>
          <a:prstGeom prst="rect">
            <a:avLst/>
          </a:prstGeom>
        </p:spPr>
      </p:pic>
      <p:pic>
        <p:nvPicPr>
          <p:cNvPr id="10" name="Picture 9">
            <a:extLst>
              <a:ext uri="{FF2B5EF4-FFF2-40B4-BE49-F238E27FC236}">
                <a16:creationId xmlns:a16="http://schemas.microsoft.com/office/drawing/2014/main" id="{5F66C9DB-A981-45BC-B811-A6F95811A81C}"/>
              </a:ext>
            </a:extLst>
          </p:cNvPr>
          <p:cNvPicPr>
            <a:picLocks noChangeAspect="1"/>
          </p:cNvPicPr>
          <p:nvPr userDrawn="1"/>
        </p:nvPicPr>
        <p:blipFill>
          <a:blip r:embed="rId11" cstate="screen">
            <a:extLst>
              <a:ext uri="{28A0092B-C50C-407E-A947-70E740481C1C}">
                <a14:useLocalDpi xmlns:a14="http://schemas.microsoft.com/office/drawing/2010/main"/>
              </a:ext>
            </a:extLst>
          </a:blip>
          <a:stretch>
            <a:fillRect/>
          </a:stretch>
        </p:blipFill>
        <p:spPr>
          <a:xfrm rot="5400000">
            <a:off x="9039878" y="3221594"/>
            <a:ext cx="6858000" cy="414812"/>
          </a:xfrm>
          <a:prstGeom prst="rect">
            <a:avLst/>
          </a:prstGeom>
        </p:spPr>
      </p:pic>
    </p:spTree>
    <p:extLst>
      <p:ext uri="{BB962C8B-B14F-4D97-AF65-F5344CB8AC3E}">
        <p14:creationId xmlns:p14="http://schemas.microsoft.com/office/powerpoint/2010/main" val="715163223"/>
      </p:ext>
    </p:extLst>
  </p:cSld>
  <p:clrMap bg1="lt1" tx1="dk1" bg2="lt2" tx2="dk2" accent1="accent1" accent2="accent2" accent3="accent3" accent4="accent4" accent5="accent5" accent6="accent6" hlink="hlink" folHlink="folHlink"/>
  <p:sldLayoutIdLst>
    <p:sldLayoutId id="2147484922" r:id="rId1"/>
    <p:sldLayoutId id="2147485301" r:id="rId2"/>
    <p:sldLayoutId id="2147485367" r:id="rId3"/>
    <p:sldLayoutId id="2147485369" r:id="rId4"/>
    <p:sldLayoutId id="2147485370" r:id="rId5"/>
    <p:sldLayoutId id="2147485371" r:id="rId6"/>
    <p:sldLayoutId id="2147485372" r:id="rId7"/>
    <p:sldLayoutId id="2147485376" r:id="rId8"/>
  </p:sldLayoutIdLst>
  <p:transition>
    <p:fade/>
  </p:transition>
  <p:txStyles>
    <p:titleStyle>
      <a:lvl1pPr algn="l" defTabSz="914367" rtl="0" eaLnBrk="1" latinLnBrk="0" hangingPunct="1">
        <a:lnSpc>
          <a:spcPct val="90000"/>
        </a:lnSpc>
        <a:spcBef>
          <a:spcPct val="0"/>
        </a:spcBef>
        <a:buNone/>
        <a:defRPr lang="en-US" sz="3200" b="0" kern="1200" cap="none" spc="0"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7416">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guide id="31" pos="3840">
          <p15:clr>
            <a:srgbClr val="F26B43"/>
          </p15:clr>
        </p15:guide>
        <p15:guide id="32" orient="horz" pos="4056">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p:cNvSpPr txBox="1"/>
          <p:nvPr/>
        </p:nvSpPr>
        <p:spPr>
          <a:xfrm>
            <a:off x="11978903" y="5821363"/>
            <a:ext cx="184731" cy="369332"/>
          </a:xfrm>
          <a:prstGeom prst="rect">
            <a:avLst/>
          </a:prstGeom>
          <a:noFill/>
        </p:spPr>
        <p:txBody>
          <a:bodyPr wrap="none" rtlCol="0">
            <a:spAutoFit/>
          </a:bodyPr>
          <a:lstStyle/>
          <a:p>
            <a:pPr defTabSz="913430"/>
            <a:endParaRPr lang="en-US" dirty="0">
              <a:solidFill>
                <a:prstClr val="black"/>
              </a:solidFill>
            </a:endParaRPr>
          </a:p>
        </p:txBody>
      </p:sp>
      <p:sp>
        <p:nvSpPr>
          <p:cNvPr id="9" name="Title Placeholder 8"/>
          <p:cNvSpPr>
            <a:spLocks noGrp="1"/>
          </p:cNvSpPr>
          <p:nvPr>
            <p:ph type="title"/>
          </p:nvPr>
        </p:nvSpPr>
        <p:spPr>
          <a:xfrm>
            <a:off x="609600" y="274638"/>
            <a:ext cx="10972800" cy="1143000"/>
          </a:xfrm>
          <a:prstGeom prst="rect">
            <a:avLst/>
          </a:prstGeom>
        </p:spPr>
        <p:txBody>
          <a:bodyPr vert="horz" lIns="91440" tIns="45720" rIns="91440" bIns="45720" rtlCol="0" anchor="t">
            <a:noAutofit/>
          </a:bodyPr>
          <a:lstStyle/>
          <a:p>
            <a:r>
              <a:rPr lang="en-US" dirty="0"/>
              <a:t>Title Styling</a:t>
            </a:r>
          </a:p>
        </p:txBody>
      </p:sp>
      <p:sp>
        <p:nvSpPr>
          <p:cNvPr id="10" name="Text Placeholder 9"/>
          <p:cNvSpPr>
            <a:spLocks noGrp="1"/>
          </p:cNvSpPr>
          <p:nvPr>
            <p:ph type="body" idx="1"/>
          </p:nvPr>
        </p:nvSpPr>
        <p:spPr>
          <a:xfrm>
            <a:off x="609600" y="1600201"/>
            <a:ext cx="10972800" cy="4525963"/>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Rectangle 7">
            <a:extLst>
              <a:ext uri="{FF2B5EF4-FFF2-40B4-BE49-F238E27FC236}">
                <a16:creationId xmlns:a16="http://schemas.microsoft.com/office/drawing/2014/main" id="{366AA394-BFB9-4EC5-BE48-0F9705F817FF}"/>
              </a:ext>
            </a:extLst>
          </p:cNvPr>
          <p:cNvSpPr/>
          <p:nvPr userDrawn="1"/>
        </p:nvSpPr>
        <p:spPr>
          <a:xfrm>
            <a:off x="0" y="6497813"/>
            <a:ext cx="12192000" cy="36933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solidFill>
                <a:schemeClr val="accent4">
                  <a:lumMod val="75000"/>
                </a:schemeClr>
              </a:solidFill>
            </a:endParaRPr>
          </a:p>
        </p:txBody>
      </p:sp>
    </p:spTree>
    <p:extLst>
      <p:ext uri="{BB962C8B-B14F-4D97-AF65-F5344CB8AC3E}">
        <p14:creationId xmlns:p14="http://schemas.microsoft.com/office/powerpoint/2010/main" val="276722659"/>
      </p:ext>
    </p:extLst>
  </p:cSld>
  <p:clrMap bg1="lt1" tx1="dk1" bg2="lt2" tx2="dk2" accent1="accent1" accent2="accent2" accent3="accent3" accent4="accent4" accent5="accent5" accent6="accent6" hlink="hlink" folHlink="folHlink"/>
  <p:sldLayoutIdLst>
    <p:sldLayoutId id="2147485378" r:id="rId1"/>
    <p:sldLayoutId id="2147485379" r:id="rId2"/>
  </p:sldLayoutIdLst>
  <p:txStyles>
    <p:titleStyle>
      <a:lvl1pPr marL="0" marR="0" indent="0" algn="l" defTabSz="457112"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accent4">
              <a:lumMod val="50000"/>
            </a:schemeClr>
          </a:solidFill>
          <a:effectLst/>
          <a:uLnTx/>
          <a:uFillTx/>
          <a:latin typeface="+mj-lt"/>
          <a:ea typeface="+mj-ea"/>
          <a:cs typeface="Segoe UI Light"/>
        </a:defRPr>
      </a:lvl1pPr>
    </p:titleStyle>
    <p:bodyStyle>
      <a:lvl1pPr marL="0" indent="0" algn="l" defTabSz="914225" rtl="0" eaLnBrk="1" latinLnBrk="0" hangingPunct="1">
        <a:spcBef>
          <a:spcPct val="20000"/>
        </a:spcBef>
        <a:buFont typeface="Arial"/>
        <a:buNone/>
        <a:defRPr sz="2400" kern="1200">
          <a:solidFill>
            <a:srgbClr val="404040"/>
          </a:solidFill>
          <a:latin typeface="+mn-lt"/>
          <a:ea typeface="+mn-ea"/>
          <a:cs typeface="+mn-cs"/>
        </a:defRPr>
      </a:lvl1pPr>
      <a:lvl2pPr marL="342834" indent="-342834" algn="l" defTabSz="914225" rtl="0" eaLnBrk="1" latinLnBrk="0" hangingPunct="1">
        <a:spcBef>
          <a:spcPct val="20000"/>
        </a:spcBef>
        <a:buClr>
          <a:schemeClr val="accent4"/>
        </a:buClr>
        <a:buFont typeface="Arial"/>
        <a:buChar char="•"/>
        <a:defRPr lang="en-US" sz="2000" kern="1200" dirty="0" smtClean="0">
          <a:solidFill>
            <a:srgbClr val="404040"/>
          </a:solidFill>
          <a:latin typeface="Century Gothic"/>
          <a:ea typeface="+mn-ea"/>
          <a:cs typeface="+mn-cs"/>
        </a:defRPr>
      </a:lvl2pPr>
      <a:lvl3pPr marL="638053" indent="-342834" algn="l" defTabSz="914225" rtl="0" eaLnBrk="1" latinLnBrk="0" hangingPunct="1">
        <a:spcBef>
          <a:spcPct val="20000"/>
        </a:spcBef>
        <a:buClr>
          <a:schemeClr val="accent4"/>
        </a:buClr>
        <a:buFont typeface="Arial"/>
        <a:buChar char="•"/>
        <a:defRPr lang="en-US" sz="1800" kern="1200" dirty="0" smtClean="0">
          <a:solidFill>
            <a:srgbClr val="404040"/>
          </a:solidFill>
          <a:latin typeface="Century Gothic"/>
          <a:ea typeface="+mn-ea"/>
          <a:cs typeface="+mn-cs"/>
        </a:defRPr>
      </a:lvl3pPr>
      <a:lvl4pPr marL="922161" indent="-342834" algn="l" defTabSz="914225" rtl="0" eaLnBrk="1" latinLnBrk="0" hangingPunct="1">
        <a:spcBef>
          <a:spcPct val="20000"/>
        </a:spcBef>
        <a:buClr>
          <a:schemeClr val="accent4"/>
        </a:buClr>
        <a:buFont typeface="Arial"/>
        <a:buChar char="•"/>
        <a:defRPr lang="en-US" sz="1800" kern="1200" dirty="0" smtClean="0">
          <a:solidFill>
            <a:srgbClr val="404040"/>
          </a:solidFill>
          <a:latin typeface="Century Gothic"/>
          <a:ea typeface="+mn-ea"/>
          <a:cs typeface="+mn-cs"/>
        </a:defRPr>
      </a:lvl4pPr>
      <a:lvl5pPr marL="1188810" indent="-342834" algn="l" defTabSz="914225" rtl="0" eaLnBrk="1" latinLnBrk="0" hangingPunct="1">
        <a:spcBef>
          <a:spcPct val="20000"/>
        </a:spcBef>
        <a:buClr>
          <a:schemeClr val="accent4"/>
        </a:buClr>
        <a:buFont typeface="Arial"/>
        <a:buChar char="•"/>
        <a:defRPr lang="en-US" sz="1800" kern="1200" dirty="0">
          <a:solidFill>
            <a:srgbClr val="404040"/>
          </a:solidFill>
          <a:latin typeface="Century Gothic"/>
          <a:ea typeface="+mn-ea"/>
          <a:cs typeface="+mn-cs"/>
        </a:defRPr>
      </a:lvl5pPr>
      <a:lvl6pPr marL="2514118" indent="-228556" algn="l" defTabSz="9142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230" indent="-228556" algn="l" defTabSz="9142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341" indent="-228556" algn="l" defTabSz="9142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453" indent="-228556" algn="l" defTabSz="91422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225" rtl="0" eaLnBrk="1" latinLnBrk="0" hangingPunct="1">
        <a:defRPr sz="1800" kern="1200">
          <a:solidFill>
            <a:schemeClr val="tx1"/>
          </a:solidFill>
          <a:latin typeface="+mn-lt"/>
          <a:ea typeface="+mn-ea"/>
          <a:cs typeface="+mn-cs"/>
        </a:defRPr>
      </a:lvl1pPr>
      <a:lvl2pPr marL="457112" algn="l" defTabSz="914225" rtl="0" eaLnBrk="1" latinLnBrk="0" hangingPunct="1">
        <a:defRPr sz="1800" kern="1200">
          <a:solidFill>
            <a:schemeClr val="tx1"/>
          </a:solidFill>
          <a:latin typeface="+mn-lt"/>
          <a:ea typeface="+mn-ea"/>
          <a:cs typeface="+mn-cs"/>
        </a:defRPr>
      </a:lvl2pPr>
      <a:lvl3pPr marL="914225" algn="l" defTabSz="914225" rtl="0" eaLnBrk="1" latinLnBrk="0" hangingPunct="1">
        <a:defRPr sz="1800" kern="1200">
          <a:solidFill>
            <a:schemeClr val="tx1"/>
          </a:solidFill>
          <a:latin typeface="+mn-lt"/>
          <a:ea typeface="+mn-ea"/>
          <a:cs typeface="+mn-cs"/>
        </a:defRPr>
      </a:lvl3pPr>
      <a:lvl4pPr marL="1371337" algn="l" defTabSz="914225" rtl="0" eaLnBrk="1" latinLnBrk="0" hangingPunct="1">
        <a:defRPr sz="1800" kern="1200">
          <a:solidFill>
            <a:schemeClr val="tx1"/>
          </a:solidFill>
          <a:latin typeface="+mn-lt"/>
          <a:ea typeface="+mn-ea"/>
          <a:cs typeface="+mn-cs"/>
        </a:defRPr>
      </a:lvl4pPr>
      <a:lvl5pPr marL="1828449" algn="l" defTabSz="914225" rtl="0" eaLnBrk="1" latinLnBrk="0" hangingPunct="1">
        <a:defRPr sz="1800" kern="1200">
          <a:solidFill>
            <a:schemeClr val="tx1"/>
          </a:solidFill>
          <a:latin typeface="+mn-lt"/>
          <a:ea typeface="+mn-ea"/>
          <a:cs typeface="+mn-cs"/>
        </a:defRPr>
      </a:lvl5pPr>
      <a:lvl6pPr marL="2285561" algn="l" defTabSz="914225" rtl="0" eaLnBrk="1" latinLnBrk="0" hangingPunct="1">
        <a:defRPr sz="1800" kern="1200">
          <a:solidFill>
            <a:schemeClr val="tx1"/>
          </a:solidFill>
          <a:latin typeface="+mn-lt"/>
          <a:ea typeface="+mn-ea"/>
          <a:cs typeface="+mn-cs"/>
        </a:defRPr>
      </a:lvl6pPr>
      <a:lvl7pPr marL="2742674" algn="l" defTabSz="914225" rtl="0" eaLnBrk="1" latinLnBrk="0" hangingPunct="1">
        <a:defRPr sz="1800" kern="1200">
          <a:solidFill>
            <a:schemeClr val="tx1"/>
          </a:solidFill>
          <a:latin typeface="+mn-lt"/>
          <a:ea typeface="+mn-ea"/>
          <a:cs typeface="+mn-cs"/>
        </a:defRPr>
      </a:lvl7pPr>
      <a:lvl8pPr marL="3199785" algn="l" defTabSz="914225" rtl="0" eaLnBrk="1" latinLnBrk="0" hangingPunct="1">
        <a:defRPr sz="1800" kern="1200">
          <a:solidFill>
            <a:schemeClr val="tx1"/>
          </a:solidFill>
          <a:latin typeface="+mn-lt"/>
          <a:ea typeface="+mn-ea"/>
          <a:cs typeface="+mn-cs"/>
        </a:defRPr>
      </a:lvl8pPr>
      <a:lvl9pPr marL="3656897" algn="l" defTabSz="914225"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3FC8F91-29D2-46D6-B97C-60B7917783E4}"/>
              </a:ext>
            </a:extLst>
          </p:cNvPr>
          <p:cNvSpPr>
            <a:spLocks noGrp="1"/>
          </p:cNvSpPr>
          <p:nvPr>
            <p:ph type="title"/>
          </p:nvPr>
        </p:nvSpPr>
        <p:spPr>
          <a:xfrm>
            <a:off x="655638" y="320040"/>
            <a:ext cx="10880725" cy="461665"/>
          </a:xfrm>
          <a:prstGeom prst="rect">
            <a:avLst/>
          </a:prstGeom>
          <a:ln>
            <a:noFill/>
          </a:ln>
        </p:spPr>
        <p:txBody>
          <a:bodyPr vert="horz" wrap="square" lIns="0" tIns="0" rIns="0" bIns="0" rtlCol="0" anchor="t">
            <a:spAutoFit/>
          </a:bodyPr>
          <a:lstStyle/>
          <a:p>
            <a:pPr lvl="0"/>
            <a:endParaRPr lang="en-US" noProof="0"/>
          </a:p>
        </p:txBody>
      </p:sp>
      <p:sp>
        <p:nvSpPr>
          <p:cNvPr id="7" name="Text Placeholder 6">
            <a:extLst>
              <a:ext uri="{FF2B5EF4-FFF2-40B4-BE49-F238E27FC236}">
                <a16:creationId xmlns:a16="http://schemas.microsoft.com/office/drawing/2014/main" id="{410D62B6-BDC2-4365-8282-7CDE25F8F3C0}"/>
              </a:ext>
            </a:extLst>
          </p:cNvPr>
          <p:cNvSpPr>
            <a:spLocks noGrp="1"/>
          </p:cNvSpPr>
          <p:nvPr>
            <p:ph type="body" idx="1"/>
          </p:nvPr>
        </p:nvSpPr>
        <p:spPr>
          <a:xfrm>
            <a:off x="655638" y="1408113"/>
            <a:ext cx="10880725" cy="4819650"/>
          </a:xfrm>
          <a:prstGeom prst="rect">
            <a:avLst/>
          </a:prstGeom>
        </p:spPr>
        <p:txBody>
          <a:bodyPr vert="horz" lIns="0" tIns="0" rIns="0" bIns="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pic>
        <p:nvPicPr>
          <p:cNvPr id="8" name="MS Brand colors">
            <a:extLst>
              <a:ext uri="{FF2B5EF4-FFF2-40B4-BE49-F238E27FC236}">
                <a16:creationId xmlns:a16="http://schemas.microsoft.com/office/drawing/2014/main" id="{7FDDEAB1-5CAC-4401-B7CF-8D3A04EEA501}"/>
              </a:ext>
              <a:ext uri="{C183D7F6-B498-43B3-948B-1728B52AA6E4}">
                <adec:decorative xmlns:adec="http://schemas.microsoft.com/office/drawing/2017/decorative" val="1"/>
              </a:ext>
            </a:extLst>
          </p:cNvPr>
          <p:cNvPicPr>
            <a:picLocks noChangeAspect="1"/>
          </p:cNvPicPr>
          <p:nvPr/>
        </p:nvPicPr>
        <p:blipFill rotWithShape="1">
          <a:blip r:embed="rId63"/>
          <a:srcRect l="762"/>
          <a:stretch/>
        </p:blipFill>
        <p:spPr>
          <a:xfrm rot="5400000">
            <a:off x="9411411" y="2852917"/>
            <a:ext cx="6858000" cy="1170455"/>
          </a:xfrm>
          <a:prstGeom prst="rect">
            <a:avLst/>
          </a:prstGeom>
        </p:spPr>
      </p:pic>
      <p:sp>
        <p:nvSpPr>
          <p:cNvPr id="3" name="empower - DO NOT DELETE!!!">
            <a:extLst>
              <a:ext uri="{FF2B5EF4-FFF2-40B4-BE49-F238E27FC236}">
                <a16:creationId xmlns:a16="http://schemas.microsoft.com/office/drawing/2014/main" id="{0F122836-CB97-4F90-AC88-C28ED272EA5B}"/>
              </a:ext>
              <a:ext uri="{C183D7F6-B498-43B3-948B-1728B52AA6E4}">
                <adec:decorative xmlns:adec="http://schemas.microsoft.com/office/drawing/2017/decorative" val="1"/>
              </a:ext>
            </a:extLst>
          </p:cNvPr>
          <p:cNvSpPr/>
          <p:nvPr>
            <p:custDataLst>
              <p:tags r:id="rId60"/>
            </p:custDataLst>
          </p:nvPr>
        </p:nvSpPr>
        <p:spPr bwMode="auto">
          <a:xfrm>
            <a:off x="0" y="0"/>
            <a:ext cx="0" cy="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10" name="empower - DO NOT DELETE!!!">
            <a:extLst>
              <a:ext uri="{FF2B5EF4-FFF2-40B4-BE49-F238E27FC236}">
                <a16:creationId xmlns:a16="http://schemas.microsoft.com/office/drawing/2014/main" id="{20A69E4A-20B1-4C0B-AFCB-B1CD4F146A0F}"/>
              </a:ext>
              <a:ext uri="{C183D7F6-B498-43B3-948B-1728B52AA6E4}">
                <adec:decorative xmlns:adec="http://schemas.microsoft.com/office/drawing/2017/decorative" val="1"/>
              </a:ext>
            </a:extLst>
          </p:cNvPr>
          <p:cNvSpPr/>
          <p:nvPr>
            <p:custDataLst>
              <p:tags r:id="rId61"/>
            </p:custDataLst>
          </p:nvPr>
        </p:nvSpPr>
        <p:spPr bwMode="auto">
          <a:xfrm>
            <a:off x="0" y="0"/>
            <a:ext cx="0" cy="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11" name="empower - DO NOT DELETE!!!" hidden="1">
            <a:extLst>
              <a:ext uri="{FF2B5EF4-FFF2-40B4-BE49-F238E27FC236}">
                <a16:creationId xmlns:a16="http://schemas.microsoft.com/office/drawing/2014/main" id="{B314B8BE-3452-43CC-97D2-6670AE4B0FD5}"/>
              </a:ext>
            </a:extLst>
          </p:cNvPr>
          <p:cNvSpPr/>
          <p:nvPr>
            <p:custDataLst>
              <p:tags r:id="rId62"/>
            </p:custDataLst>
          </p:nvPr>
        </p:nvSpPr>
        <p:spPr bwMode="auto">
          <a:xfrm>
            <a:off x="0" y="0"/>
            <a:ext cx="0" cy="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5448" tIns="155448" rIns="155448" bIns="155448"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24666892"/>
      </p:ext>
    </p:extLst>
  </p:cSld>
  <p:clrMap bg1="lt1" tx1="dk1" bg2="lt2" tx2="dk2" accent1="accent1" accent2="accent2" accent3="accent3" accent4="accent4" accent5="accent5" accent6="accent6" hlink="hlink" folHlink="folHlink"/>
  <p:sldLayoutIdLst>
    <p:sldLayoutId id="2147485381" r:id="rId1"/>
    <p:sldLayoutId id="2147485382" r:id="rId2"/>
    <p:sldLayoutId id="2147485383" r:id="rId3"/>
    <p:sldLayoutId id="2147485384" r:id="rId4"/>
    <p:sldLayoutId id="2147485385" r:id="rId5"/>
    <p:sldLayoutId id="2147485386" r:id="rId6"/>
    <p:sldLayoutId id="2147485387" r:id="rId7"/>
    <p:sldLayoutId id="2147485388" r:id="rId8"/>
    <p:sldLayoutId id="2147485389" r:id="rId9"/>
    <p:sldLayoutId id="2147485390" r:id="rId10"/>
    <p:sldLayoutId id="2147485391" r:id="rId11"/>
    <p:sldLayoutId id="2147485392" r:id="rId12"/>
    <p:sldLayoutId id="2147485393" r:id="rId13"/>
    <p:sldLayoutId id="2147485394" r:id="rId14"/>
    <p:sldLayoutId id="2147485395" r:id="rId15"/>
    <p:sldLayoutId id="2147485396" r:id="rId16"/>
    <p:sldLayoutId id="2147485397" r:id="rId17"/>
    <p:sldLayoutId id="2147485398" r:id="rId18"/>
    <p:sldLayoutId id="2147485399" r:id="rId19"/>
    <p:sldLayoutId id="2147485400" r:id="rId20"/>
    <p:sldLayoutId id="2147485401" r:id="rId21"/>
    <p:sldLayoutId id="2147485402" r:id="rId22"/>
    <p:sldLayoutId id="2147485403" r:id="rId23"/>
    <p:sldLayoutId id="2147485404" r:id="rId24"/>
    <p:sldLayoutId id="2147485405" r:id="rId25"/>
    <p:sldLayoutId id="2147485406" r:id="rId26"/>
    <p:sldLayoutId id="2147485407" r:id="rId27"/>
    <p:sldLayoutId id="2147485408" r:id="rId28"/>
    <p:sldLayoutId id="2147485409" r:id="rId29"/>
    <p:sldLayoutId id="2147485410" r:id="rId30"/>
    <p:sldLayoutId id="2147485411" r:id="rId31"/>
    <p:sldLayoutId id="2147485412" r:id="rId32"/>
    <p:sldLayoutId id="2147485413" r:id="rId33"/>
    <p:sldLayoutId id="2147485414" r:id="rId34"/>
    <p:sldLayoutId id="2147485415" r:id="rId35"/>
    <p:sldLayoutId id="2147485416" r:id="rId36"/>
    <p:sldLayoutId id="2147485417" r:id="rId37"/>
    <p:sldLayoutId id="2147485418" r:id="rId38"/>
    <p:sldLayoutId id="2147485419" r:id="rId39"/>
    <p:sldLayoutId id="2147485420" r:id="rId40"/>
    <p:sldLayoutId id="2147485421" r:id="rId41"/>
    <p:sldLayoutId id="2147485422" r:id="rId42"/>
    <p:sldLayoutId id="2147485423" r:id="rId43"/>
    <p:sldLayoutId id="2147485424" r:id="rId44"/>
    <p:sldLayoutId id="2147485425" r:id="rId45"/>
    <p:sldLayoutId id="2147485426" r:id="rId46"/>
    <p:sldLayoutId id="2147485427" r:id="rId47"/>
    <p:sldLayoutId id="2147485428" r:id="rId48"/>
    <p:sldLayoutId id="2147485429" r:id="rId49"/>
    <p:sldLayoutId id="2147485430" r:id="rId50"/>
    <p:sldLayoutId id="2147485431" r:id="rId51"/>
    <p:sldLayoutId id="2147485432" r:id="rId52"/>
    <p:sldLayoutId id="2147485433" r:id="rId53"/>
    <p:sldLayoutId id="2147485434" r:id="rId54"/>
    <p:sldLayoutId id="2147485435" r:id="rId55"/>
    <p:sldLayoutId id="2147485436" r:id="rId56"/>
    <p:sldLayoutId id="2147485437" r:id="rId57"/>
    <p:sldLayoutId id="2147485438" r:id="rId58"/>
  </p:sldLayoutIdLst>
  <p:txStyles>
    <p:titleStyle>
      <a:lvl1pPr algn="l" defTabSz="932742" rtl="0" eaLnBrk="1" latinLnBrk="0" hangingPunct="1">
        <a:lnSpc>
          <a:spcPts val="3620"/>
        </a:lnSpc>
        <a:spcBef>
          <a:spcPct val="0"/>
        </a:spcBef>
        <a:buNone/>
        <a:defRPr lang="en-GB" sz="3200" b="0" kern="1200" cap="none" spc="-50" baseline="0" dirty="0" smtClean="0">
          <a:ln w="3175">
            <a:noFill/>
          </a:ln>
          <a:solidFill>
            <a:schemeClr val="tx1"/>
          </a:solidFill>
          <a:effectLst/>
          <a:latin typeface="+mj-lt"/>
          <a:ea typeface="+mn-ea"/>
          <a:cs typeface="Segoe UI" pitchFamily="34" charset="0"/>
        </a:defRPr>
      </a:lvl1pPr>
    </p:titleStyle>
    <p:bodyStyle>
      <a:lvl1pPr marL="310896" indent="-310896" algn="l" defTabSz="932688" rtl="0" eaLnBrk="1" latinLnBrk="0" hangingPunct="1">
        <a:lnSpc>
          <a:spcPct val="100000"/>
        </a:lnSpc>
        <a:spcBef>
          <a:spcPts val="672"/>
        </a:spcBef>
        <a:buClr>
          <a:schemeClr val="tx1"/>
        </a:buClr>
        <a:buSzPct val="90000"/>
        <a:buFont typeface="Wingdings" panose="05000000000000000000" pitchFamily="2" charset="2"/>
        <a:buChar char=""/>
        <a:defRPr lang="en-US" sz="2400" kern="1200" spc="0" baseline="0" dirty="0" smtClean="0">
          <a:solidFill>
            <a:schemeClr val="tx1"/>
          </a:solidFill>
          <a:latin typeface="+mn-lt"/>
          <a:ea typeface="+mn-ea"/>
          <a:cs typeface="Segoe UI" panose="020B0502040204020203" pitchFamily="34" charset="0"/>
        </a:defRPr>
      </a:lvl1pPr>
      <a:lvl2pPr marL="621792" indent="-310896" algn="l" defTabSz="932688" rtl="0" eaLnBrk="1" latinLnBrk="0" hangingPunct="1">
        <a:lnSpc>
          <a:spcPct val="100000"/>
        </a:lnSpc>
        <a:spcBef>
          <a:spcPts val="480"/>
        </a:spcBef>
        <a:buClr>
          <a:schemeClr val="tx1"/>
        </a:buClr>
        <a:buSzPct val="90000"/>
        <a:buFont typeface="Wingdings" panose="05000000000000000000" pitchFamily="2" charset="2"/>
        <a:buChar char=""/>
        <a:defRPr lang="en-US" sz="2000" kern="1200" spc="0" baseline="0" dirty="0" smtClean="0">
          <a:solidFill>
            <a:schemeClr val="tx1"/>
          </a:solidFill>
          <a:latin typeface="+mn-lt"/>
          <a:ea typeface="+mn-ea"/>
          <a:cs typeface="+mn-cs"/>
        </a:defRPr>
      </a:lvl2pPr>
      <a:lvl3pPr marL="932688" indent="-310896" algn="l" defTabSz="932688" rtl="0" eaLnBrk="1" latinLnBrk="0" hangingPunct="1">
        <a:lnSpc>
          <a:spcPct val="100000"/>
        </a:lnSpc>
        <a:spcBef>
          <a:spcPts val="384"/>
        </a:spcBef>
        <a:buClr>
          <a:schemeClr val="tx1"/>
        </a:buClr>
        <a:buSzPct val="90000"/>
        <a:buFont typeface="Wingdings" panose="05000000000000000000" pitchFamily="2" charset="2"/>
        <a:buChar char=""/>
        <a:defRPr lang="en-US" sz="1600" kern="1200" spc="0" baseline="0" dirty="0" smtClean="0">
          <a:solidFill>
            <a:schemeClr val="tx1"/>
          </a:solidFill>
          <a:latin typeface="+mn-lt"/>
          <a:ea typeface="+mn-ea"/>
          <a:cs typeface="+mn-cs"/>
        </a:defRPr>
      </a:lvl3pPr>
      <a:lvl4pPr marL="1243584" indent="-310896" algn="l" defTabSz="932688" rtl="0" eaLnBrk="1" latinLnBrk="0" hangingPunct="1">
        <a:lnSpc>
          <a:spcPct val="100000"/>
        </a:lnSpc>
        <a:spcBef>
          <a:spcPts val="336"/>
        </a:spcBef>
        <a:buClr>
          <a:schemeClr val="tx1"/>
        </a:buClr>
        <a:buSzPct val="90000"/>
        <a:buFont typeface="Wingdings" panose="05000000000000000000" pitchFamily="2" charset="2"/>
        <a:buChar char=""/>
        <a:defRPr lang="en-US" sz="1400" kern="1200" spc="0" baseline="0" dirty="0" smtClean="0">
          <a:solidFill>
            <a:schemeClr val="tx1"/>
          </a:solidFill>
          <a:latin typeface="+mn-lt"/>
          <a:ea typeface="+mn-ea"/>
          <a:cs typeface="+mn-cs"/>
        </a:defRPr>
      </a:lvl4pPr>
      <a:lvl5pPr marL="1554480" indent="-329184" algn="l" defTabSz="932688" rtl="0" eaLnBrk="1" latinLnBrk="0" hangingPunct="1">
        <a:lnSpc>
          <a:spcPct val="100000"/>
        </a:lnSpc>
        <a:spcBef>
          <a:spcPts val="336"/>
        </a:spcBef>
        <a:buClr>
          <a:schemeClr val="tx1"/>
        </a:buClr>
        <a:buSzPct val="90000"/>
        <a:buFont typeface="Wingdings" panose="05000000000000000000" pitchFamily="2" charset="2"/>
        <a:buChar char=""/>
        <a:defRPr lang="en-US" sz="1400" kern="1200" spc="0" baseline="0" dirty="0" smtClean="0">
          <a:solidFill>
            <a:schemeClr val="tx1"/>
          </a:solidFill>
          <a:latin typeface="+mn-lt"/>
          <a:ea typeface="+mn-ea"/>
          <a:cs typeface="+mn-cs"/>
        </a:defRPr>
      </a:lvl5pPr>
      <a:lvl6pPr marL="310896" indent="-310896" algn="l" defTabSz="932688" rtl="0" eaLnBrk="1" latinLnBrk="0" hangingPunct="1">
        <a:lnSpc>
          <a:spcPct val="100000"/>
        </a:lnSpc>
        <a:spcBef>
          <a:spcPts val="480"/>
        </a:spcBef>
        <a:buSzPct val="100000"/>
        <a:buFont typeface="+mj-lt"/>
        <a:buAutoNum type="arabicPeriod"/>
        <a:defRPr sz="2000" kern="1200" baseline="0">
          <a:solidFill>
            <a:schemeClr val="tx1"/>
          </a:solidFill>
          <a:latin typeface="+mn-lt"/>
          <a:ea typeface="+mn-ea"/>
          <a:cs typeface="+mn-cs"/>
        </a:defRPr>
      </a:lvl6pPr>
      <a:lvl7pPr marL="621792" indent="-310896" algn="l" defTabSz="932688" rtl="0" eaLnBrk="1" latinLnBrk="0" hangingPunct="1">
        <a:lnSpc>
          <a:spcPct val="100000"/>
        </a:lnSpc>
        <a:spcBef>
          <a:spcPts val="480"/>
        </a:spcBef>
        <a:buSzPct val="90000"/>
        <a:buFont typeface="+mj-lt"/>
        <a:buAutoNum type="alphaLcPeriod"/>
        <a:defRPr lang="en-US" sz="1600" b="0" i="0" u="none" kern="1200" baseline="0" noProof="0" dirty="0">
          <a:ln>
            <a:noFill/>
          </a:ln>
          <a:solidFill>
            <a:schemeClr val="tx1"/>
          </a:solidFill>
          <a:latin typeface="+mn-lt"/>
          <a:ea typeface="+mn-ea"/>
          <a:cs typeface="Arial" panose="020B0604020202020204" pitchFamily="34" charset="0"/>
        </a:defRPr>
      </a:lvl7pPr>
      <a:lvl8pPr marL="0" indent="0" algn="l" defTabSz="932688" rtl="0" eaLnBrk="1" latinLnBrk="0" hangingPunct="1">
        <a:lnSpc>
          <a:spcPct val="100000"/>
        </a:lnSpc>
        <a:spcBef>
          <a:spcPts val="288"/>
        </a:spcBef>
        <a:buSzPct val="90000"/>
        <a:buFontTx/>
        <a:buNone/>
        <a:defRPr sz="1200" kern="1200" baseline="0">
          <a:solidFill>
            <a:schemeClr val="tx1"/>
          </a:solidFill>
          <a:latin typeface="+mn-lt"/>
          <a:ea typeface="+mn-ea"/>
          <a:cs typeface="+mn-cs"/>
        </a:defRPr>
      </a:lvl8pPr>
      <a:lvl9pPr marL="0" indent="0" algn="l" defTabSz="932688" rtl="0" eaLnBrk="1" latinLnBrk="0" hangingPunct="1">
        <a:lnSpc>
          <a:spcPct val="100000"/>
        </a:lnSpc>
        <a:spcBef>
          <a:spcPts val="240"/>
        </a:spcBef>
        <a:buSzPct val="90000"/>
        <a:buFont typeface="Wingdings" panose="05000000000000000000" pitchFamily="2" charset="2"/>
        <a:buNone/>
        <a:defRPr sz="10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92">
          <p15:clr>
            <a:srgbClr val="A4A3A4"/>
          </p15:clr>
        </p15:guide>
        <p15:guide id="2" pos="192">
          <p15:clr>
            <a:srgbClr val="A4A3A4"/>
          </p15:clr>
        </p15:guide>
        <p15:guide id="3" orient="horz" pos="384">
          <p15:clr>
            <a:srgbClr val="F26B43"/>
          </p15:clr>
        </p15:guide>
        <p15:guide id="5" orient="horz" pos="4128">
          <p15:clr>
            <a:srgbClr val="A4A3A4"/>
          </p15:clr>
        </p15:guide>
        <p15:guide id="6" orient="horz" pos="3936">
          <p15:clr>
            <a:srgbClr val="F26B43"/>
          </p15:clr>
        </p15:guide>
        <p15:guide id="7" pos="7296">
          <p15:clr>
            <a:srgbClr val="F26B43"/>
          </p15:clr>
        </p15:guide>
        <p15:guide id="8" pos="7488">
          <p15:clr>
            <a:srgbClr val="A4A3A4"/>
          </p15:clr>
        </p15:guide>
        <p15:guide id="9" pos="38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openxmlformats.org/officeDocument/2006/relationships/image" Target="../media/image37.png"/></Relationships>
</file>

<file path=ppt/slides/_rels/slide1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tags" Target="../tags/tag4.xml"/><Relationship Id="rId4" Type="http://schemas.openxmlformats.org/officeDocument/2006/relationships/image" Target="../media/image39.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3.xml"/><Relationship Id="rId1" Type="http://schemas.openxmlformats.org/officeDocument/2006/relationships/tags" Target="../tags/tag5.xml"/></Relationships>
</file>

<file path=ppt/slides/_rels/slide2.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jpg"/><Relationship Id="rId7"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10.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 Id="rId9" Type="http://schemas.openxmlformats.org/officeDocument/2006/relationships/image" Target="../media/image16.png"/></Relationships>
</file>

<file path=ppt/slides/_rels/slide3.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18.png"/></Relationships>
</file>

<file path=ppt/slides/_rels/slide4.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50.xml"/><Relationship Id="rId6" Type="http://schemas.openxmlformats.org/officeDocument/2006/relationships/image" Target="../media/image22.svg"/><Relationship Id="rId5" Type="http://schemas.openxmlformats.org/officeDocument/2006/relationships/image" Target="../media/image21.png"/><Relationship Id="rId10" Type="http://schemas.openxmlformats.org/officeDocument/2006/relationships/image" Target="../media/image26.svg"/><Relationship Id="rId4" Type="http://schemas.openxmlformats.org/officeDocument/2006/relationships/image" Target="../media/image20.svg"/><Relationship Id="rId9" Type="http://schemas.openxmlformats.org/officeDocument/2006/relationships/image" Target="../media/image25.png"/></Relationships>
</file>

<file path=ppt/slides/_rels/slide5.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5.xml"/><Relationship Id="rId1" Type="http://schemas.openxmlformats.org/officeDocument/2006/relationships/slideLayout" Target="../slideLayouts/slideLayout18.xml"/><Relationship Id="rId6" Type="http://schemas.openxmlformats.org/officeDocument/2006/relationships/image" Target="../media/image30.svg"/><Relationship Id="rId5" Type="http://schemas.openxmlformats.org/officeDocument/2006/relationships/image" Target="../media/image29.png"/><Relationship Id="rId10" Type="http://schemas.openxmlformats.org/officeDocument/2006/relationships/image" Target="../media/image34.svg"/><Relationship Id="rId4" Type="http://schemas.openxmlformats.org/officeDocument/2006/relationships/image" Target="../media/image28.svg"/><Relationship Id="rId9" Type="http://schemas.openxmlformats.org/officeDocument/2006/relationships/image" Target="../media/image33.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4.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68.xml"/><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96AB89-AB1C-44D8-8D6A-2B1C42E2043F}"/>
              </a:ext>
            </a:extLst>
          </p:cNvPr>
          <p:cNvSpPr>
            <a:spLocks noGrp="1"/>
          </p:cNvSpPr>
          <p:nvPr>
            <p:ph type="title"/>
          </p:nvPr>
        </p:nvSpPr>
        <p:spPr>
          <a:xfrm>
            <a:off x="737273" y="1806888"/>
            <a:ext cx="4513889" cy="2215991"/>
          </a:xfrm>
        </p:spPr>
        <p:txBody>
          <a:bodyPr/>
          <a:lstStyle/>
          <a:p>
            <a:pPr algn="ctr"/>
            <a:r>
              <a:rPr lang="en-US" dirty="0"/>
              <a:t>Massively Parallel Processing (MPP) Architecture in Synapse SQL Pools</a:t>
            </a:r>
            <a:br>
              <a:rPr lang="en-US" dirty="0"/>
            </a:br>
            <a:endParaRPr lang="en-US" dirty="0"/>
          </a:p>
        </p:txBody>
      </p:sp>
      <p:sp>
        <p:nvSpPr>
          <p:cNvPr id="3" name="Title 1">
            <a:extLst>
              <a:ext uri="{FF2B5EF4-FFF2-40B4-BE49-F238E27FC236}">
                <a16:creationId xmlns:a16="http://schemas.microsoft.com/office/drawing/2014/main" id="{12FF1984-1622-4090-B657-5545BFED10A4}"/>
              </a:ext>
            </a:extLst>
          </p:cNvPr>
          <p:cNvSpPr txBox="1">
            <a:spLocks/>
          </p:cNvSpPr>
          <p:nvPr/>
        </p:nvSpPr>
        <p:spPr>
          <a:xfrm>
            <a:off x="737273" y="4702464"/>
            <a:ext cx="4513888" cy="1163395"/>
          </a:xfrm>
          <a:prstGeom prst="rect">
            <a:avLst/>
          </a:prstGeom>
        </p:spPr>
        <p:txBody>
          <a:bodyPr vert="horz" wrap="square" lIns="0" tIns="0" rIns="0" bIns="0" rtlCol="0" anchor="b" anchorCtr="0">
            <a:spAutoFit/>
          </a:bodyPr>
          <a:lstStyle>
            <a:lvl1pPr algn="l" defTabSz="914367" rtl="0" eaLnBrk="1" latinLnBrk="0" hangingPunct="1">
              <a:lnSpc>
                <a:spcPct val="90000"/>
              </a:lnSpc>
              <a:spcBef>
                <a:spcPct val="0"/>
              </a:spcBef>
              <a:buNone/>
              <a:defRPr lang="en-US" sz="3200" b="0" kern="1200" cap="none" spc="0" baseline="0">
                <a:ln w="3175">
                  <a:noFill/>
                </a:ln>
                <a:solidFill>
                  <a:schemeClr val="tx1"/>
                </a:solidFill>
                <a:effectLst/>
                <a:latin typeface="+mj-lt"/>
                <a:ea typeface="+mn-ea"/>
                <a:cs typeface="Segoe UI" pitchFamily="34" charset="0"/>
              </a:defRPr>
            </a:lvl1pPr>
          </a:lstStyle>
          <a:p>
            <a:pPr algn="ctr"/>
            <a:r>
              <a:rPr lang="en-US" dirty="0"/>
              <a:t>John Deardurff</a:t>
            </a:r>
          </a:p>
          <a:p>
            <a:pPr algn="ctr"/>
            <a:r>
              <a:rPr lang="en-US" sz="2000" dirty="0"/>
              <a:t>Cloud Solution Architect - Engineer</a:t>
            </a:r>
            <a:br>
              <a:rPr lang="en-US" dirty="0"/>
            </a:br>
            <a:endParaRPr lang="en-US" dirty="0"/>
          </a:p>
        </p:txBody>
      </p:sp>
    </p:spTree>
    <p:extLst>
      <p:ext uri="{BB962C8B-B14F-4D97-AF65-F5344CB8AC3E}">
        <p14:creationId xmlns:p14="http://schemas.microsoft.com/office/powerpoint/2010/main" val="4125709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2">
            <a:extLst>
              <a:ext uri="{FF2B5EF4-FFF2-40B4-BE49-F238E27FC236}">
                <a16:creationId xmlns:a16="http://schemas.microsoft.com/office/drawing/2014/main" id="{D617BBB2-042D-4A28-871B-D21079E243C9}"/>
              </a:ext>
            </a:extLst>
          </p:cNvPr>
          <p:cNvSpPr txBox="1">
            <a:spLocks/>
          </p:cNvSpPr>
          <p:nvPr/>
        </p:nvSpPr>
        <p:spPr>
          <a:xfrm>
            <a:off x="588263" y="2504412"/>
            <a:ext cx="6304200" cy="2443746"/>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sz="2000" kern="1200" spc="0" baseline="0">
                <a:solidFill>
                  <a:schemeClr val="accent2">
                    <a:lumMod val="75000"/>
                  </a:schemeClr>
                </a:solidFill>
                <a:latin typeface="+mj-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2pPr>
            <a:lvl3pPr marL="171450" marR="0" indent="-171450" algn="l" defTabSz="932742" rtl="0" eaLnBrk="1" fontAlgn="auto" latinLnBrk="0" hangingPunct="1">
              <a:lnSpc>
                <a:spcPct val="100000"/>
              </a:lnSpc>
              <a:spcBef>
                <a:spcPct val="20000"/>
              </a:spcBef>
              <a:spcAft>
                <a:spcPts val="600"/>
              </a:spcAft>
              <a:buClrTx/>
              <a:buSzPct val="90000"/>
              <a:buFont typeface="Arial" panose="020B0604020202020204" pitchFamily="34" charset="0"/>
              <a:buChar char="•"/>
              <a:tabLst/>
              <a:defRPr sz="12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100" kern="1200" spc="0" baseline="0">
                <a:gradFill>
                  <a:gsLst>
                    <a:gs pos="1250">
                      <a:schemeClr val="tx1"/>
                    </a:gs>
                    <a:gs pos="100000">
                      <a:schemeClr val="tx1"/>
                    </a:gs>
                  </a:gsLst>
                  <a:lin ang="5400000" scaled="0"/>
                </a:gradFill>
                <a:latin typeface="+mn-lt"/>
                <a:ea typeface="+mn-ea"/>
                <a:cs typeface="+mn-cs"/>
              </a:defRPr>
            </a:lvl4pPr>
            <a:lvl5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1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lvl="1" indent="-342900" defTabSz="114300">
              <a:buFont typeface="Wingdings" panose="05000000000000000000" pitchFamily="2" charset="2"/>
              <a:buChar char="§"/>
              <a:defRPr/>
            </a:pPr>
            <a:r>
              <a:rPr lang="en-US" sz="2400" dirty="0">
                <a:solidFill>
                  <a:schemeClr val="tx1"/>
                </a:solidFill>
                <a:latin typeface="Segoe UI (Body)"/>
              </a:rPr>
              <a:t>The work is divided into 60 distributions </a:t>
            </a:r>
            <a:endParaRPr kumimoji="0" lang="en-US" sz="2400" b="0" i="0" u="none" strike="noStrike" kern="1200" cap="none" spc="0" normalizeH="0" noProof="0" dirty="0">
              <a:ln>
                <a:noFill/>
              </a:ln>
              <a:solidFill>
                <a:schemeClr val="tx1"/>
              </a:solidFill>
              <a:effectLst/>
              <a:uLnTx/>
              <a:uFillTx/>
              <a:latin typeface="Segoe UI (Body)"/>
            </a:endParaRPr>
          </a:p>
          <a:p>
            <a:pPr marL="342900" lvl="1" indent="-342900" defTabSz="114300">
              <a:buFont typeface="Wingdings" panose="05000000000000000000" pitchFamily="2" charset="2"/>
              <a:buChar char="§"/>
              <a:defRPr/>
            </a:pPr>
            <a:r>
              <a:rPr lang="en-US" sz="2400" baseline="0" dirty="0">
                <a:solidFill>
                  <a:schemeClr val="tx1"/>
                </a:solidFill>
                <a:latin typeface="Segoe UI (Body)"/>
              </a:rPr>
              <a:t>Various</a:t>
            </a:r>
            <a:r>
              <a:rPr lang="en-US" sz="2400" dirty="0">
                <a:solidFill>
                  <a:schemeClr val="tx1"/>
                </a:solidFill>
                <a:latin typeface="Segoe UI (Body)"/>
              </a:rPr>
              <a:t> ways to distribute the data:</a:t>
            </a:r>
          </a:p>
          <a:p>
            <a:pPr marL="914400" lvl="5" indent="-457200" defTabSz="114300">
              <a:defRPr/>
            </a:pPr>
            <a:r>
              <a:rPr lang="en-US" dirty="0">
                <a:solidFill>
                  <a:schemeClr val="tx1"/>
                </a:solidFill>
                <a:latin typeface="Segoe UI (Body)"/>
              </a:rPr>
              <a:t>Hash-distributed tables</a:t>
            </a:r>
          </a:p>
          <a:p>
            <a:pPr marL="914400" lvl="5" indent="-457200" defTabSz="114300">
              <a:defRPr/>
            </a:pPr>
            <a:r>
              <a:rPr lang="en-US" dirty="0">
                <a:solidFill>
                  <a:schemeClr val="tx1"/>
                </a:solidFill>
                <a:latin typeface="Segoe UI (Body)"/>
              </a:rPr>
              <a:t>Round-robin distributed tables</a:t>
            </a:r>
          </a:p>
          <a:p>
            <a:pPr marL="914400" lvl="5" indent="-457200" defTabSz="114300">
              <a:defRPr/>
            </a:pPr>
            <a:r>
              <a:rPr lang="en-US" dirty="0">
                <a:solidFill>
                  <a:schemeClr val="tx1"/>
                </a:solidFill>
                <a:latin typeface="Segoe UI (Body)"/>
              </a:rPr>
              <a:t>Replicated tables</a:t>
            </a:r>
          </a:p>
          <a:p>
            <a:pPr lvl="2" indent="0" defTabSz="114300">
              <a:buNone/>
              <a:defRPr/>
            </a:pPr>
            <a:endParaRPr kumimoji="0" lang="en-US" sz="2400" b="0" i="0" u="none" strike="noStrike" kern="1200" cap="none" spc="0" normalizeH="0" baseline="0" noProof="0" dirty="0">
              <a:ln>
                <a:noFill/>
              </a:ln>
              <a:solidFill>
                <a:schemeClr val="tx1"/>
              </a:solidFill>
              <a:effectLst/>
              <a:uLnTx/>
              <a:uFillTx/>
              <a:latin typeface="Segoe UI (Body)"/>
            </a:endParaRPr>
          </a:p>
        </p:txBody>
      </p:sp>
      <p:sp>
        <p:nvSpPr>
          <p:cNvPr id="5" name="Title 1">
            <a:extLst>
              <a:ext uri="{FF2B5EF4-FFF2-40B4-BE49-F238E27FC236}">
                <a16:creationId xmlns:a16="http://schemas.microsoft.com/office/drawing/2014/main" id="{51D58E92-B637-49A2-98A9-33B6F49E1AE8}"/>
              </a:ext>
            </a:extLst>
          </p:cNvPr>
          <p:cNvSpPr txBox="1">
            <a:spLocks/>
          </p:cNvSpPr>
          <p:nvPr/>
        </p:nvSpPr>
        <p:spPr>
          <a:xfrm>
            <a:off x="588263" y="1540386"/>
            <a:ext cx="6230680" cy="553998"/>
          </a:xfrm>
          <a:prstGeom prst="rect">
            <a:avLst/>
          </a:prstGeom>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solidFill>
                  <a:schemeClr val="tx1"/>
                </a:solidFill>
                <a:effectLst/>
                <a:uLnTx/>
                <a:uFillTx/>
                <a:latin typeface="Segoe UI Semibold"/>
                <a:ea typeface="+mn-ea"/>
                <a:cs typeface="Segoe UI" pitchFamily="34" charset="0"/>
              </a:rPr>
              <a:t>Distributions</a:t>
            </a:r>
          </a:p>
        </p:txBody>
      </p:sp>
      <p:pic>
        <p:nvPicPr>
          <p:cNvPr id="4" name="Picture 3">
            <a:extLst>
              <a:ext uri="{FF2B5EF4-FFF2-40B4-BE49-F238E27FC236}">
                <a16:creationId xmlns:a16="http://schemas.microsoft.com/office/drawing/2014/main" id="{875FC3E2-A2AD-4270-9F18-1B1443F722CA}"/>
              </a:ext>
            </a:extLst>
          </p:cNvPr>
          <p:cNvPicPr>
            <a:picLocks noChangeAspect="1"/>
          </p:cNvPicPr>
          <p:nvPr/>
        </p:nvPicPr>
        <p:blipFill>
          <a:blip r:embed="rId3"/>
          <a:stretch>
            <a:fillRect/>
          </a:stretch>
        </p:blipFill>
        <p:spPr>
          <a:xfrm>
            <a:off x="7361150" y="585788"/>
            <a:ext cx="4586671" cy="2719303"/>
          </a:xfrm>
          <a:prstGeom prst="rect">
            <a:avLst/>
          </a:prstGeom>
          <a:ln>
            <a:noFill/>
          </a:ln>
          <a:effectLst>
            <a:softEdge rad="112500"/>
          </a:effectLst>
        </p:spPr>
      </p:pic>
      <p:pic>
        <p:nvPicPr>
          <p:cNvPr id="9" name="Picture 8">
            <a:extLst>
              <a:ext uri="{FF2B5EF4-FFF2-40B4-BE49-F238E27FC236}">
                <a16:creationId xmlns:a16="http://schemas.microsoft.com/office/drawing/2014/main" id="{49C4358F-042D-40B9-8AC1-CD42A5D1CA94}"/>
              </a:ext>
            </a:extLst>
          </p:cNvPr>
          <p:cNvPicPr>
            <a:picLocks noChangeAspect="1"/>
          </p:cNvPicPr>
          <p:nvPr/>
        </p:nvPicPr>
        <p:blipFill>
          <a:blip r:embed="rId4"/>
          <a:stretch>
            <a:fillRect/>
          </a:stretch>
        </p:blipFill>
        <p:spPr>
          <a:xfrm>
            <a:off x="7361150" y="3504346"/>
            <a:ext cx="4586671" cy="2736769"/>
          </a:xfrm>
          <a:prstGeom prst="rect">
            <a:avLst/>
          </a:prstGeom>
          <a:ln>
            <a:noFill/>
          </a:ln>
          <a:effectLst>
            <a:softEdge rad="112500"/>
          </a:effectLst>
        </p:spPr>
      </p:pic>
    </p:spTree>
    <p:extLst>
      <p:ext uri="{BB962C8B-B14F-4D97-AF65-F5344CB8AC3E}">
        <p14:creationId xmlns:p14="http://schemas.microsoft.com/office/powerpoint/2010/main" val="4038560425"/>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Group 26">
            <a:extLst>
              <a:ext uri="{FF2B5EF4-FFF2-40B4-BE49-F238E27FC236}">
                <a16:creationId xmlns:a16="http://schemas.microsoft.com/office/drawing/2014/main" id="{D2D8751A-2E8F-4B82-A252-D830B7D8DCE2}"/>
              </a:ext>
            </a:extLst>
          </p:cNvPr>
          <p:cNvGrpSpPr/>
          <p:nvPr/>
        </p:nvGrpSpPr>
        <p:grpSpPr>
          <a:xfrm>
            <a:off x="5533878" y="839742"/>
            <a:ext cx="1124243" cy="1356385"/>
            <a:chOff x="3869005" y="1181066"/>
            <a:chExt cx="1124402" cy="1356577"/>
          </a:xfrm>
        </p:grpSpPr>
        <p:sp>
          <p:nvSpPr>
            <p:cNvPr id="10" name="Rectangle 378"/>
            <p:cNvSpPr>
              <a:spLocks noChangeArrowheads="1"/>
            </p:cNvSpPr>
            <p:nvPr/>
          </p:nvSpPr>
          <p:spPr bwMode="auto">
            <a:xfrm>
              <a:off x="3869005" y="1657975"/>
              <a:ext cx="65" cy="33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856885">
                <a:defRPr/>
              </a:pPr>
              <a:endParaRPr lang="en-US" altLang="en-US" sz="2206" kern="0" dirty="0">
                <a:solidFill>
                  <a:srgbClr val="505050"/>
                </a:solidFill>
                <a:latin typeface="Segoe UI"/>
              </a:endParaRPr>
            </a:p>
          </p:txBody>
        </p:sp>
        <p:grpSp>
          <p:nvGrpSpPr>
            <p:cNvPr id="11" name="Group 10"/>
            <p:cNvGrpSpPr>
              <a:grpSpLocks noChangeAspect="1"/>
            </p:cNvGrpSpPr>
            <p:nvPr/>
          </p:nvGrpSpPr>
          <p:grpSpPr>
            <a:xfrm>
              <a:off x="3876498" y="1181066"/>
              <a:ext cx="1116909" cy="1356577"/>
              <a:chOff x="6676089" y="4829670"/>
              <a:chExt cx="2181833" cy="2596649"/>
            </a:xfrm>
          </p:grpSpPr>
          <p:sp>
            <p:nvSpPr>
              <p:cNvPr id="12" name="Can 11"/>
              <p:cNvSpPr/>
              <p:nvPr/>
            </p:nvSpPr>
            <p:spPr>
              <a:xfrm>
                <a:off x="6676089" y="4829670"/>
                <a:ext cx="2181833" cy="2596649"/>
              </a:xfrm>
              <a:prstGeom prst="can">
                <a:avLst>
                  <a:gd name="adj" fmla="val 46919"/>
                </a:avLst>
              </a:prstGeom>
              <a:solidFill>
                <a:srgbClr val="CDCCCB"/>
              </a:solidFill>
              <a:ln w="12700" cap="flat" cmpd="sng" algn="ctr">
                <a:noFill/>
                <a:prstDash val="solid"/>
                <a:miter lim="800000"/>
              </a:ln>
              <a:effectLst/>
            </p:spPr>
            <p:txBody>
              <a:bodyPr rtlCol="0" anchor="ctr"/>
              <a:lstStyle/>
              <a:p>
                <a:pPr algn="ctr" defTabSz="856855">
                  <a:defRPr/>
                </a:pPr>
                <a:endParaRPr lang="en-IN" sz="1655" kern="0">
                  <a:solidFill>
                    <a:srgbClr val="FFFFFF"/>
                  </a:solidFill>
                  <a:latin typeface="Calibri" panose="020F0502020204030204"/>
                </a:endParaRPr>
              </a:p>
            </p:txBody>
          </p:sp>
          <p:grpSp>
            <p:nvGrpSpPr>
              <p:cNvPr id="14" name="Group 13"/>
              <p:cNvGrpSpPr/>
              <p:nvPr/>
            </p:nvGrpSpPr>
            <p:grpSpPr>
              <a:xfrm>
                <a:off x="6806039" y="4974045"/>
                <a:ext cx="1936120" cy="706026"/>
                <a:chOff x="3617177" y="5327184"/>
                <a:chExt cx="2539947" cy="933206"/>
              </a:xfrm>
            </p:grpSpPr>
            <p:sp>
              <p:nvSpPr>
                <p:cNvPr id="15" name="Donut 14"/>
                <p:cNvSpPr/>
                <p:nvPr/>
              </p:nvSpPr>
              <p:spPr>
                <a:xfrm>
                  <a:off x="3617179" y="5327184"/>
                  <a:ext cx="2539945" cy="933206"/>
                </a:xfrm>
                <a:prstGeom prst="donut">
                  <a:avLst>
                    <a:gd name="adj" fmla="val 50000"/>
                  </a:avLst>
                </a:prstGeom>
                <a:solidFill>
                  <a:srgbClr val="00ABDA"/>
                </a:solidFill>
                <a:ln w="12700" cap="flat" cmpd="sng" algn="ctr">
                  <a:noFill/>
                  <a:prstDash val="solid"/>
                  <a:miter lim="800000"/>
                </a:ln>
                <a:effectLst/>
              </p:spPr>
              <p:txBody>
                <a:bodyPr rtlCol="0" anchor="ctr"/>
                <a:lstStyle/>
                <a:p>
                  <a:pPr algn="ctr" defTabSz="856855">
                    <a:defRPr/>
                  </a:pPr>
                  <a:endParaRPr lang="en-IN" sz="1655" kern="0">
                    <a:solidFill>
                      <a:srgbClr val="FFFFFF"/>
                    </a:solidFill>
                    <a:latin typeface="Calibri" panose="020F0502020204030204"/>
                  </a:endParaRPr>
                </a:p>
              </p:txBody>
            </p:sp>
            <p:sp>
              <p:nvSpPr>
                <p:cNvPr id="16" name="Freeform 15"/>
                <p:cNvSpPr/>
                <p:nvPr/>
              </p:nvSpPr>
              <p:spPr>
                <a:xfrm>
                  <a:off x="3617177" y="5577689"/>
                  <a:ext cx="2511697" cy="682701"/>
                </a:xfrm>
                <a:custGeom>
                  <a:avLst/>
                  <a:gdLst>
                    <a:gd name="connsiteX0" fmla="*/ 1296566 w 2593132"/>
                    <a:gd name="connsiteY0" fmla="*/ 0 h 945111"/>
                    <a:gd name="connsiteX1" fmla="*/ 2588797 w 2593132"/>
                    <a:gd name="connsiteY1" fmla="*/ 464321 h 945111"/>
                    <a:gd name="connsiteX2" fmla="*/ 2593132 w 2593132"/>
                    <a:gd name="connsiteY2" fmla="*/ 472556 h 945111"/>
                    <a:gd name="connsiteX3" fmla="*/ 2588797 w 2593132"/>
                    <a:gd name="connsiteY3" fmla="*/ 480790 h 945111"/>
                    <a:gd name="connsiteX4" fmla="*/ 1296566 w 2593132"/>
                    <a:gd name="connsiteY4" fmla="*/ 945111 h 945111"/>
                    <a:gd name="connsiteX5" fmla="*/ 4335 w 2593132"/>
                    <a:gd name="connsiteY5" fmla="*/ 480790 h 945111"/>
                    <a:gd name="connsiteX6" fmla="*/ 0 w 2593132"/>
                    <a:gd name="connsiteY6" fmla="*/ 472556 h 945111"/>
                    <a:gd name="connsiteX7" fmla="*/ 4335 w 2593132"/>
                    <a:gd name="connsiteY7" fmla="*/ 464321 h 945111"/>
                    <a:gd name="connsiteX8" fmla="*/ 1296566 w 2593132"/>
                    <a:gd name="connsiteY8" fmla="*/ 0 h 945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93132" h="945111">
                      <a:moveTo>
                        <a:pt x="1296566" y="0"/>
                      </a:moveTo>
                      <a:cubicBezTo>
                        <a:pt x="1903728" y="0"/>
                        <a:pt x="2417484" y="195317"/>
                        <a:pt x="2588797" y="464321"/>
                      </a:cubicBezTo>
                      <a:lnTo>
                        <a:pt x="2593132" y="472556"/>
                      </a:lnTo>
                      <a:lnTo>
                        <a:pt x="2588797" y="480790"/>
                      </a:lnTo>
                      <a:cubicBezTo>
                        <a:pt x="2417484" y="749794"/>
                        <a:pt x="1903728" y="945111"/>
                        <a:pt x="1296566" y="945111"/>
                      </a:cubicBezTo>
                      <a:cubicBezTo>
                        <a:pt x="689404" y="945111"/>
                        <a:pt x="175648" y="749794"/>
                        <a:pt x="4335" y="480790"/>
                      </a:cubicBezTo>
                      <a:lnTo>
                        <a:pt x="0" y="472556"/>
                      </a:lnTo>
                      <a:lnTo>
                        <a:pt x="4335" y="464321"/>
                      </a:lnTo>
                      <a:cubicBezTo>
                        <a:pt x="175648" y="195317"/>
                        <a:pt x="689404" y="0"/>
                        <a:pt x="1296566" y="0"/>
                      </a:cubicBezTo>
                      <a:close/>
                    </a:path>
                  </a:pathLst>
                </a:custGeom>
                <a:solidFill>
                  <a:srgbClr val="0078D7"/>
                </a:solidFill>
                <a:ln w="12700" cap="flat" cmpd="sng" algn="ctr">
                  <a:noFill/>
                  <a:prstDash val="solid"/>
                  <a:miter lim="800000"/>
                </a:ln>
                <a:effectLst/>
              </p:spPr>
              <p:txBody>
                <a:bodyPr rtlCol="0" anchor="ctr"/>
                <a:lstStyle/>
                <a:p>
                  <a:pPr algn="ctr" defTabSz="856855">
                    <a:defRPr/>
                  </a:pPr>
                  <a:endParaRPr lang="en-IN" sz="1655" kern="0">
                    <a:solidFill>
                      <a:srgbClr val="FFFFFF"/>
                    </a:solidFill>
                    <a:latin typeface="Calibri" panose="020F0502020204030204"/>
                  </a:endParaRPr>
                </a:p>
              </p:txBody>
            </p:sp>
          </p:grpSp>
        </p:grpSp>
        <p:sp>
          <p:nvSpPr>
            <p:cNvPr id="42" name="TextBox 41"/>
            <p:cNvSpPr txBox="1"/>
            <p:nvPr/>
          </p:nvSpPr>
          <p:spPr>
            <a:xfrm>
              <a:off x="3987340" y="1262574"/>
              <a:ext cx="887315" cy="460041"/>
            </a:xfrm>
            <a:prstGeom prst="rect">
              <a:avLst/>
            </a:prstGeom>
            <a:noFill/>
          </p:spPr>
          <p:txBody>
            <a:bodyPr wrap="none" lIns="164705" tIns="131765" rIns="164705" bIns="131765" rtlCol="0">
              <a:spAutoFit/>
            </a:bodyPr>
            <a:lstStyle/>
            <a:p>
              <a:pPr algn="ctr" defTabSz="839181" fontAlgn="base">
                <a:lnSpc>
                  <a:spcPct val="90000"/>
                </a:lnSpc>
                <a:spcBef>
                  <a:spcPct val="0"/>
                </a:spcBef>
                <a:spcAft>
                  <a:spcPts val="539"/>
                </a:spcAft>
                <a:defRPr/>
              </a:pPr>
              <a:r>
                <a:rPr lang="en-US" sz="1372" b="1" kern="0" dirty="0">
                  <a:latin typeface="Calibri" panose="020F0502020204030204"/>
                  <a:ea typeface="MS PGothic" charset="0"/>
                  <a:cs typeface="Segoe UI" panose="020B0502040204020203" pitchFamily="34" charset="0"/>
                </a:rPr>
                <a:t>Control</a:t>
              </a:r>
            </a:p>
          </p:txBody>
        </p:sp>
        <p:sp>
          <p:nvSpPr>
            <p:cNvPr id="43" name="Rounded Rectangle 42"/>
            <p:cNvSpPr/>
            <p:nvPr/>
          </p:nvSpPr>
          <p:spPr>
            <a:xfrm>
              <a:off x="4040216" y="1730026"/>
              <a:ext cx="813210" cy="175633"/>
            </a:xfrm>
            <a:prstGeom prst="roundRect">
              <a:avLst/>
            </a:prstGeom>
            <a:solidFill>
              <a:schemeClr val="accent1"/>
            </a:solidFill>
            <a:ln w="12700" cap="flat" cmpd="sng" algn="ctr">
              <a:noFill/>
              <a:prstDash val="solid"/>
              <a:miter lim="800000"/>
            </a:ln>
            <a:effectLst/>
          </p:spPr>
          <p:txBody>
            <a:bodyPr rtlCol="0" anchor="ctr"/>
            <a:lstStyle/>
            <a:p>
              <a:pPr algn="ctr" defTabSz="856885">
                <a:defRPr/>
              </a:pPr>
              <a:r>
                <a:rPr lang="en-US" sz="984" b="1" kern="0" dirty="0">
                  <a:solidFill>
                    <a:prstClr val="white"/>
                  </a:solidFill>
                  <a:latin typeface="Calibri" panose="020F0502020204030204"/>
                </a:rPr>
                <a:t>Engine</a:t>
              </a:r>
            </a:p>
          </p:txBody>
        </p:sp>
        <p:sp>
          <p:nvSpPr>
            <p:cNvPr id="46" name="Freeform 45"/>
            <p:cNvSpPr/>
            <p:nvPr/>
          </p:nvSpPr>
          <p:spPr bwMode="auto">
            <a:xfrm>
              <a:off x="4022916" y="2161625"/>
              <a:ext cx="737271" cy="266948"/>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78349" h="545581">
                  <a:moveTo>
                    <a:pt x="490507" y="0"/>
                  </a:moveTo>
                  <a:cubicBezTo>
                    <a:pt x="636654" y="0"/>
                    <a:pt x="755129" y="118475"/>
                    <a:pt x="755129" y="264622"/>
                  </a:cubicBezTo>
                  <a:lnTo>
                    <a:pt x="753041" y="285331"/>
                  </a:lnTo>
                  <a:lnTo>
                    <a:pt x="798544" y="294518"/>
                  </a:lnTo>
                  <a:cubicBezTo>
                    <a:pt x="845442" y="314354"/>
                    <a:pt x="878349" y="360792"/>
                    <a:pt x="878349" y="414915"/>
                  </a:cubicBezTo>
                  <a:cubicBezTo>
                    <a:pt x="878349" y="469039"/>
                    <a:pt x="845442" y="515477"/>
                    <a:pt x="798544" y="535313"/>
                  </a:cubicBezTo>
                  <a:lnTo>
                    <a:pt x="759827" y="543129"/>
                  </a:lnTo>
                  <a:lnTo>
                    <a:pt x="753908" y="545581"/>
                  </a:lnTo>
                  <a:lnTo>
                    <a:pt x="747683" y="545581"/>
                  </a:lnTo>
                  <a:lnTo>
                    <a:pt x="190471" y="545581"/>
                  </a:lnTo>
                  <a:lnTo>
                    <a:pt x="166602" y="545581"/>
                  </a:lnTo>
                  <a:lnTo>
                    <a:pt x="158924" y="542401"/>
                  </a:lnTo>
                  <a:lnTo>
                    <a:pt x="152084" y="541712"/>
                  </a:lnTo>
                  <a:cubicBezTo>
                    <a:pt x="65290" y="523951"/>
                    <a:pt x="0" y="447155"/>
                    <a:pt x="0" y="355110"/>
                  </a:cubicBezTo>
                  <a:cubicBezTo>
                    <a:pt x="0" y="249916"/>
                    <a:pt x="85277" y="164639"/>
                    <a:pt x="190471" y="164639"/>
                  </a:cubicBezTo>
                  <a:cubicBezTo>
                    <a:pt x="203620" y="164639"/>
                    <a:pt x="216458" y="165972"/>
                    <a:pt x="228858" y="168509"/>
                  </a:cubicBezTo>
                  <a:lnTo>
                    <a:pt x="244320" y="173309"/>
                  </a:lnTo>
                  <a:lnTo>
                    <a:pt x="246680" y="161619"/>
                  </a:lnTo>
                  <a:cubicBezTo>
                    <a:pt x="286852" y="66642"/>
                    <a:pt x="380897" y="0"/>
                    <a:pt x="490507" y="0"/>
                  </a:cubicBezTo>
                  <a:close/>
                </a:path>
              </a:pathLst>
            </a:custGeom>
            <a:solidFill>
              <a:srgbClr val="E7E6E6">
                <a:lumMod val="40000"/>
                <a:lumOff val="60000"/>
              </a:srgbClr>
            </a:solidFill>
            <a:ln w="12700" cap="flat" cmpd="sng" algn="ctr">
              <a:solidFill>
                <a:schemeClr val="accent1"/>
              </a:solidFill>
              <a:prstDash val="solid"/>
              <a:miter lim="800000"/>
              <a:headEnd type="none" w="med" len="med"/>
              <a:tailEnd type="none" w="med" len="med"/>
            </a:ln>
            <a:effectLst/>
          </p:spPr>
          <p:txBody>
            <a:bodyPr rot="0" spcFirstLastPara="0" vertOverflow="overflow" horzOverflow="overflow" vert="horz" wrap="square" lIns="164682" tIns="131745" rIns="164682" bIns="131745" numCol="1" spcCol="0" rtlCol="0" fromWordArt="0" anchor="t" anchorCtr="0" forceAA="0" compatLnSpc="1">
              <a:prstTxWarp prst="textNoShape">
                <a:avLst/>
              </a:prstTxWarp>
              <a:noAutofit/>
            </a:bodyPr>
            <a:lstStyle/>
            <a:p>
              <a:pPr algn="ctr" defTabSz="839570" fontAlgn="base">
                <a:lnSpc>
                  <a:spcPct val="90000"/>
                </a:lnSpc>
                <a:spcBef>
                  <a:spcPct val="0"/>
                </a:spcBef>
                <a:spcAft>
                  <a:spcPct val="0"/>
                </a:spcAft>
                <a:defRPr/>
              </a:pPr>
              <a:r>
                <a:rPr lang="en-IN" sz="984" b="1" kern="0" dirty="0">
                  <a:solidFill>
                    <a:srgbClr val="505050"/>
                  </a:solidFill>
                  <a:latin typeface="Segoe UI Light"/>
                  <a:ea typeface="Segoe UI" pitchFamily="34" charset="0"/>
                  <a:cs typeface="Segoe UI" pitchFamily="34" charset="0"/>
                </a:rPr>
                <a:t>SQL DB</a:t>
              </a:r>
            </a:p>
          </p:txBody>
        </p:sp>
      </p:grpSp>
      <p:cxnSp>
        <p:nvCxnSpPr>
          <p:cNvPr id="128" name="Straight Connector 127"/>
          <p:cNvCxnSpPr>
            <a:cxnSpLocks/>
            <a:stCxn id="249" idx="0"/>
            <a:endCxn id="12" idx="3"/>
          </p:cNvCxnSpPr>
          <p:nvPr/>
        </p:nvCxnSpPr>
        <p:spPr>
          <a:xfrm flipH="1" flipV="1">
            <a:off x="6099747" y="2196125"/>
            <a:ext cx="3398257" cy="460673"/>
          </a:xfrm>
          <a:prstGeom prst="line">
            <a:avLst/>
          </a:prstGeom>
          <a:noFill/>
          <a:ln w="38100" cap="flat" cmpd="sng" algn="ctr">
            <a:solidFill>
              <a:srgbClr val="5C2D91"/>
            </a:solidFill>
            <a:prstDash val="solid"/>
            <a:miter lim="800000"/>
          </a:ln>
          <a:effectLst/>
        </p:spPr>
      </p:cxnSp>
      <p:cxnSp>
        <p:nvCxnSpPr>
          <p:cNvPr id="306" name="Straight Connector 305"/>
          <p:cNvCxnSpPr>
            <a:cxnSpLocks/>
            <a:endCxn id="12" idx="3"/>
          </p:cNvCxnSpPr>
          <p:nvPr/>
        </p:nvCxnSpPr>
        <p:spPr>
          <a:xfrm flipH="1" flipV="1">
            <a:off x="6099747" y="2196125"/>
            <a:ext cx="1065819" cy="434333"/>
          </a:xfrm>
          <a:prstGeom prst="line">
            <a:avLst/>
          </a:prstGeom>
          <a:noFill/>
          <a:ln w="38100" cap="flat" cmpd="sng" algn="ctr">
            <a:solidFill>
              <a:srgbClr val="5C2D91"/>
            </a:solidFill>
            <a:prstDash val="solid"/>
            <a:miter lim="800000"/>
          </a:ln>
          <a:effectLst/>
        </p:spPr>
      </p:cxnSp>
      <p:cxnSp>
        <p:nvCxnSpPr>
          <p:cNvPr id="120" name="Straight Connector 119"/>
          <p:cNvCxnSpPr>
            <a:cxnSpLocks/>
            <a:endCxn id="12" idx="3"/>
          </p:cNvCxnSpPr>
          <p:nvPr/>
        </p:nvCxnSpPr>
        <p:spPr>
          <a:xfrm flipV="1">
            <a:off x="4908130" y="2196125"/>
            <a:ext cx="1191617" cy="417659"/>
          </a:xfrm>
          <a:prstGeom prst="line">
            <a:avLst/>
          </a:prstGeom>
          <a:noFill/>
          <a:ln w="38100" cap="flat" cmpd="sng" algn="ctr">
            <a:solidFill>
              <a:srgbClr val="5C2D91"/>
            </a:solidFill>
            <a:prstDash val="solid"/>
            <a:miter lim="800000"/>
          </a:ln>
          <a:effectLst/>
        </p:spPr>
      </p:cxnSp>
      <p:cxnSp>
        <p:nvCxnSpPr>
          <p:cNvPr id="304" name="Straight Connector 303"/>
          <p:cNvCxnSpPr>
            <a:cxnSpLocks/>
            <a:endCxn id="12" idx="3"/>
          </p:cNvCxnSpPr>
          <p:nvPr/>
        </p:nvCxnSpPr>
        <p:spPr>
          <a:xfrm flipV="1">
            <a:off x="2640243" y="2196127"/>
            <a:ext cx="3459504" cy="417842"/>
          </a:xfrm>
          <a:prstGeom prst="line">
            <a:avLst/>
          </a:prstGeom>
          <a:noFill/>
          <a:ln w="38100" cap="flat" cmpd="sng" algn="ctr">
            <a:solidFill>
              <a:srgbClr val="5C2D91"/>
            </a:solidFill>
            <a:prstDash val="solid"/>
            <a:miter lim="800000"/>
          </a:ln>
          <a:effectLst/>
        </p:spPr>
      </p:cxnSp>
      <p:sp>
        <p:nvSpPr>
          <p:cNvPr id="239" name="Rectangle 238"/>
          <p:cNvSpPr/>
          <p:nvPr/>
        </p:nvSpPr>
        <p:spPr bwMode="auto">
          <a:xfrm>
            <a:off x="2222335" y="3617533"/>
            <a:ext cx="7679871" cy="515505"/>
          </a:xfrm>
          <a:prstGeom prst="rect">
            <a:avLst/>
          </a:prstGeom>
          <a:solidFill>
            <a:srgbClr val="7030A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4023" fontAlgn="base">
              <a:spcBef>
                <a:spcPct val="0"/>
              </a:spcBef>
              <a:spcAft>
                <a:spcPct val="0"/>
              </a:spcAft>
              <a:defRPr/>
            </a:pPr>
            <a:endParaRPr lang="en-US" sz="1961" kern="0" dirty="0">
              <a:solidFill>
                <a:schemeClr val="tx1"/>
              </a:solidFill>
            </a:endParaRPr>
          </a:p>
        </p:txBody>
      </p:sp>
      <p:grpSp>
        <p:nvGrpSpPr>
          <p:cNvPr id="26" name="Group 25">
            <a:extLst>
              <a:ext uri="{FF2B5EF4-FFF2-40B4-BE49-F238E27FC236}">
                <a16:creationId xmlns:a16="http://schemas.microsoft.com/office/drawing/2014/main" id="{AE2FD8A3-044E-40DE-8AEF-7A491055153E}"/>
              </a:ext>
            </a:extLst>
          </p:cNvPr>
          <p:cNvGrpSpPr/>
          <p:nvPr/>
        </p:nvGrpSpPr>
        <p:grpSpPr>
          <a:xfrm>
            <a:off x="8994704" y="2564516"/>
            <a:ext cx="1006599" cy="2302257"/>
            <a:chOff x="7330321" y="2906086"/>
            <a:chExt cx="1006741" cy="2302584"/>
          </a:xfrm>
        </p:grpSpPr>
        <p:grpSp>
          <p:nvGrpSpPr>
            <p:cNvPr id="247" name="Group 246"/>
            <p:cNvGrpSpPr/>
            <p:nvPr/>
          </p:nvGrpSpPr>
          <p:grpSpPr>
            <a:xfrm>
              <a:off x="7330321" y="2906086"/>
              <a:ext cx="1006741" cy="2302584"/>
              <a:chOff x="9830164" y="3198627"/>
              <a:chExt cx="1148681" cy="1463134"/>
            </a:xfrm>
          </p:grpSpPr>
          <p:grpSp>
            <p:nvGrpSpPr>
              <p:cNvPr id="248" name="Group 247"/>
              <p:cNvGrpSpPr>
                <a:grpSpLocks noChangeAspect="1"/>
              </p:cNvGrpSpPr>
              <p:nvPr/>
            </p:nvGrpSpPr>
            <p:grpSpPr>
              <a:xfrm>
                <a:off x="9882326" y="3198627"/>
                <a:ext cx="1024606" cy="1463134"/>
                <a:chOff x="6592191" y="2051295"/>
                <a:chExt cx="2194328" cy="3133501"/>
              </a:xfrm>
            </p:grpSpPr>
            <p:sp>
              <p:nvSpPr>
                <p:cNvPr id="250" name="Can 249"/>
                <p:cNvSpPr/>
                <p:nvPr/>
              </p:nvSpPr>
              <p:spPr>
                <a:xfrm>
                  <a:off x="6604683" y="2077454"/>
                  <a:ext cx="2181836" cy="3107342"/>
                </a:xfrm>
                <a:prstGeom prst="can">
                  <a:avLst>
                    <a:gd name="adj" fmla="val 51849"/>
                  </a:avLst>
                </a:prstGeom>
                <a:solidFill>
                  <a:srgbClr val="CDCCCB"/>
                </a:solidFill>
                <a:ln w="12700" cap="flat" cmpd="sng" algn="ctr">
                  <a:noFill/>
                  <a:prstDash val="solid"/>
                  <a:miter lim="800000"/>
                </a:ln>
                <a:effectLst/>
              </p:spPr>
              <p:txBody>
                <a:bodyPr rtlCol="0" anchor="ctr"/>
                <a:lstStyle/>
                <a:p>
                  <a:pPr algn="ctr" defTabSz="856855">
                    <a:defRPr/>
                  </a:pPr>
                  <a:endParaRPr lang="en-IN" sz="1655" kern="0">
                    <a:solidFill>
                      <a:srgbClr val="FFFFFF"/>
                    </a:solidFill>
                    <a:latin typeface="Calibri" panose="020F0502020204030204"/>
                  </a:endParaRPr>
                </a:p>
              </p:txBody>
            </p:sp>
            <p:sp>
              <p:nvSpPr>
                <p:cNvPr id="251" name="Donut 250"/>
                <p:cNvSpPr/>
                <p:nvPr/>
              </p:nvSpPr>
              <p:spPr>
                <a:xfrm>
                  <a:off x="6592191" y="2058449"/>
                  <a:ext cx="2181836" cy="683153"/>
                </a:xfrm>
                <a:prstGeom prst="donut">
                  <a:avLst>
                    <a:gd name="adj" fmla="val 5387"/>
                  </a:avLst>
                </a:prstGeom>
                <a:solidFill>
                  <a:srgbClr val="E5E5E5"/>
                </a:solidFill>
                <a:ln w="12700" cap="flat" cmpd="sng" algn="ctr">
                  <a:noFill/>
                  <a:prstDash val="solid"/>
                  <a:miter lim="800000"/>
                </a:ln>
                <a:effectLst/>
              </p:spPr>
              <p:txBody>
                <a:bodyPr rtlCol="0" anchor="ctr"/>
                <a:lstStyle/>
                <a:p>
                  <a:pPr algn="ctr" defTabSz="856855">
                    <a:defRPr/>
                  </a:pPr>
                  <a:endParaRPr lang="en-IN" sz="1655" kern="0">
                    <a:solidFill>
                      <a:srgbClr val="FFFFFF"/>
                    </a:solidFill>
                    <a:latin typeface="Calibri" panose="020F0502020204030204"/>
                  </a:endParaRPr>
                </a:p>
              </p:txBody>
            </p:sp>
            <p:grpSp>
              <p:nvGrpSpPr>
                <p:cNvPr id="252" name="Group 251"/>
                <p:cNvGrpSpPr/>
                <p:nvPr/>
              </p:nvGrpSpPr>
              <p:grpSpPr>
                <a:xfrm>
                  <a:off x="6654556" y="2051295"/>
                  <a:ext cx="2062790" cy="690308"/>
                  <a:chOff x="3418453" y="1463971"/>
                  <a:chExt cx="2706123" cy="912428"/>
                </a:xfrm>
              </p:grpSpPr>
              <p:sp>
                <p:nvSpPr>
                  <p:cNvPr id="253" name="Donut 252"/>
                  <p:cNvSpPr/>
                  <p:nvPr/>
                </p:nvSpPr>
                <p:spPr>
                  <a:xfrm>
                    <a:off x="3418453" y="1463971"/>
                    <a:ext cx="2706123" cy="912428"/>
                  </a:xfrm>
                  <a:prstGeom prst="donut">
                    <a:avLst>
                      <a:gd name="adj" fmla="val 50000"/>
                    </a:avLst>
                  </a:prstGeom>
                  <a:solidFill>
                    <a:srgbClr val="70AD47">
                      <a:lumMod val="60000"/>
                      <a:lumOff val="40000"/>
                    </a:srgbClr>
                  </a:solidFill>
                  <a:ln w="12700" cap="flat" cmpd="sng" algn="ctr">
                    <a:noFill/>
                    <a:prstDash val="solid"/>
                    <a:miter lim="800000"/>
                  </a:ln>
                  <a:effectLst/>
                </p:spPr>
                <p:txBody>
                  <a:bodyPr rtlCol="0" anchor="ctr"/>
                  <a:lstStyle/>
                  <a:p>
                    <a:pPr algn="ctr" defTabSz="856855">
                      <a:defRPr/>
                    </a:pPr>
                    <a:endParaRPr lang="en-IN" sz="1655" kern="0">
                      <a:solidFill>
                        <a:srgbClr val="FFFFFF"/>
                      </a:solidFill>
                      <a:latin typeface="Calibri" panose="020F0502020204030204"/>
                    </a:endParaRPr>
                  </a:p>
                </p:txBody>
              </p:sp>
              <p:sp>
                <p:nvSpPr>
                  <p:cNvPr id="254" name="Freeform 253"/>
                  <p:cNvSpPr/>
                  <p:nvPr/>
                </p:nvSpPr>
                <p:spPr>
                  <a:xfrm>
                    <a:off x="3474948" y="1704061"/>
                    <a:ext cx="2593132" cy="672333"/>
                  </a:xfrm>
                  <a:custGeom>
                    <a:avLst/>
                    <a:gdLst>
                      <a:gd name="connsiteX0" fmla="*/ 1296566 w 2593132"/>
                      <a:gd name="connsiteY0" fmla="*/ 0 h 945111"/>
                      <a:gd name="connsiteX1" fmla="*/ 2588797 w 2593132"/>
                      <a:gd name="connsiteY1" fmla="*/ 464321 h 945111"/>
                      <a:gd name="connsiteX2" fmla="*/ 2593132 w 2593132"/>
                      <a:gd name="connsiteY2" fmla="*/ 472556 h 945111"/>
                      <a:gd name="connsiteX3" fmla="*/ 2588797 w 2593132"/>
                      <a:gd name="connsiteY3" fmla="*/ 480790 h 945111"/>
                      <a:gd name="connsiteX4" fmla="*/ 1296566 w 2593132"/>
                      <a:gd name="connsiteY4" fmla="*/ 945111 h 945111"/>
                      <a:gd name="connsiteX5" fmla="*/ 4335 w 2593132"/>
                      <a:gd name="connsiteY5" fmla="*/ 480790 h 945111"/>
                      <a:gd name="connsiteX6" fmla="*/ 0 w 2593132"/>
                      <a:gd name="connsiteY6" fmla="*/ 472556 h 945111"/>
                      <a:gd name="connsiteX7" fmla="*/ 4335 w 2593132"/>
                      <a:gd name="connsiteY7" fmla="*/ 464321 h 945111"/>
                      <a:gd name="connsiteX8" fmla="*/ 1296566 w 2593132"/>
                      <a:gd name="connsiteY8" fmla="*/ 0 h 945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93132" h="945111">
                        <a:moveTo>
                          <a:pt x="1296566" y="0"/>
                        </a:moveTo>
                        <a:cubicBezTo>
                          <a:pt x="1903728" y="0"/>
                          <a:pt x="2417484" y="195317"/>
                          <a:pt x="2588797" y="464321"/>
                        </a:cubicBezTo>
                        <a:lnTo>
                          <a:pt x="2593132" y="472556"/>
                        </a:lnTo>
                        <a:lnTo>
                          <a:pt x="2588797" y="480790"/>
                        </a:lnTo>
                        <a:cubicBezTo>
                          <a:pt x="2417484" y="749794"/>
                          <a:pt x="1903728" y="945111"/>
                          <a:pt x="1296566" y="945111"/>
                        </a:cubicBezTo>
                        <a:cubicBezTo>
                          <a:pt x="689404" y="945111"/>
                          <a:pt x="175648" y="749794"/>
                          <a:pt x="4335" y="480790"/>
                        </a:cubicBezTo>
                        <a:lnTo>
                          <a:pt x="0" y="472556"/>
                        </a:lnTo>
                        <a:lnTo>
                          <a:pt x="4335" y="464321"/>
                        </a:lnTo>
                        <a:cubicBezTo>
                          <a:pt x="175648" y="195317"/>
                          <a:pt x="689404" y="0"/>
                          <a:pt x="1296566" y="0"/>
                        </a:cubicBezTo>
                        <a:close/>
                      </a:path>
                    </a:pathLst>
                  </a:custGeom>
                  <a:solidFill>
                    <a:srgbClr val="00B050"/>
                  </a:solidFill>
                  <a:ln w="12700" cap="flat" cmpd="sng" algn="ctr">
                    <a:noFill/>
                    <a:prstDash val="solid"/>
                    <a:miter lim="800000"/>
                  </a:ln>
                  <a:effectLst/>
                </p:spPr>
                <p:txBody>
                  <a:bodyPr rtlCol="0" anchor="ctr"/>
                  <a:lstStyle/>
                  <a:p>
                    <a:pPr algn="ctr" defTabSz="856855">
                      <a:defRPr/>
                    </a:pPr>
                    <a:endParaRPr lang="en-IN" sz="1655" kern="0">
                      <a:solidFill>
                        <a:srgbClr val="FFFFFF"/>
                      </a:solidFill>
                      <a:latin typeface="Calibri" panose="020F0502020204030204"/>
                    </a:endParaRPr>
                  </a:p>
                </p:txBody>
              </p:sp>
            </p:grpSp>
          </p:grpSp>
          <p:sp>
            <p:nvSpPr>
              <p:cNvPr id="249" name="TextBox 248"/>
              <p:cNvSpPr txBox="1"/>
              <p:nvPr/>
            </p:nvSpPr>
            <p:spPr>
              <a:xfrm>
                <a:off x="9830164" y="3257274"/>
                <a:ext cx="1148681" cy="289902"/>
              </a:xfrm>
              <a:prstGeom prst="rect">
                <a:avLst/>
              </a:prstGeom>
              <a:noFill/>
            </p:spPr>
            <p:txBody>
              <a:bodyPr wrap="square" lIns="164705" tIns="131765" rIns="164705" bIns="131765" rtlCol="0">
                <a:spAutoFit/>
              </a:bodyPr>
              <a:lstStyle/>
              <a:p>
                <a:pPr algn="ctr" defTabSz="839181" fontAlgn="base">
                  <a:lnSpc>
                    <a:spcPct val="90000"/>
                  </a:lnSpc>
                  <a:spcBef>
                    <a:spcPct val="0"/>
                  </a:spcBef>
                  <a:spcAft>
                    <a:spcPts val="539"/>
                  </a:spcAft>
                  <a:defRPr/>
                </a:pPr>
                <a:r>
                  <a:rPr lang="en-US" sz="1372" b="1" kern="0" dirty="0">
                    <a:latin typeface="Calibri" panose="020F0502020204030204"/>
                    <a:ea typeface="MS PGothic" charset="0"/>
                    <a:cs typeface="Segoe UI" panose="020B0502040204020203" pitchFamily="34" charset="0"/>
                  </a:rPr>
                  <a:t>Compute</a:t>
                </a:r>
              </a:p>
            </p:txBody>
          </p:sp>
        </p:grpSp>
        <p:sp>
          <p:nvSpPr>
            <p:cNvPr id="255" name="Rounded Rectangle 254"/>
            <p:cNvSpPr/>
            <p:nvPr/>
          </p:nvSpPr>
          <p:spPr bwMode="auto">
            <a:xfrm>
              <a:off x="7457020" y="3909003"/>
              <a:ext cx="735194" cy="1140076"/>
            </a:xfrm>
            <a:prstGeom prst="roundRect">
              <a:avLst/>
            </a:prstGeom>
            <a:solidFill>
              <a:schemeClr val="bg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t" anchorCtr="0" compatLnSpc="1">
              <a:prstTxWarp prst="textNoShape">
                <a:avLst/>
              </a:prstTxWarp>
            </a:bodyPr>
            <a:lstStyle/>
            <a:p>
              <a:pPr defTabSz="914023" fontAlgn="base">
                <a:spcBef>
                  <a:spcPct val="0"/>
                </a:spcBef>
                <a:spcAft>
                  <a:spcPct val="0"/>
                </a:spcAft>
                <a:defRPr/>
              </a:pPr>
              <a:br>
                <a:rPr lang="en-US" sz="981" b="1" kern="0" dirty="0">
                  <a:solidFill>
                    <a:schemeClr val="tx1"/>
                  </a:solidFill>
                </a:rPr>
              </a:br>
              <a:r>
                <a:rPr lang="en-US" sz="981" b="1" kern="0" dirty="0">
                  <a:solidFill>
                    <a:schemeClr val="tx1"/>
                  </a:solidFill>
                </a:rPr>
                <a:t>Dist_DB_46</a:t>
              </a:r>
            </a:p>
            <a:p>
              <a:pPr defTabSz="914023" fontAlgn="base">
                <a:spcBef>
                  <a:spcPct val="0"/>
                </a:spcBef>
                <a:spcAft>
                  <a:spcPct val="0"/>
                </a:spcAft>
                <a:defRPr/>
              </a:pPr>
              <a:r>
                <a:rPr lang="en-US" sz="981" b="1" kern="0" dirty="0">
                  <a:solidFill>
                    <a:schemeClr val="tx1"/>
                  </a:solidFill>
                </a:rPr>
                <a:t>Dist_DB_47</a:t>
              </a:r>
            </a:p>
            <a:p>
              <a:pPr defTabSz="914023" fontAlgn="base">
                <a:spcBef>
                  <a:spcPct val="0"/>
                </a:spcBef>
                <a:spcAft>
                  <a:spcPct val="0"/>
                </a:spcAft>
                <a:defRPr/>
              </a:pPr>
              <a:endParaRPr lang="en-US" sz="981" b="1" kern="0" dirty="0">
                <a:solidFill>
                  <a:schemeClr val="tx1"/>
                </a:solidFill>
              </a:endParaRPr>
            </a:p>
            <a:p>
              <a:pPr defTabSz="914023" fontAlgn="base">
                <a:spcBef>
                  <a:spcPct val="0"/>
                </a:spcBef>
                <a:spcAft>
                  <a:spcPct val="0"/>
                </a:spcAft>
                <a:defRPr/>
              </a:pPr>
              <a:endParaRPr lang="en-US" sz="981" b="1" kern="0" dirty="0">
                <a:solidFill>
                  <a:schemeClr val="tx1"/>
                </a:solidFill>
              </a:endParaRPr>
            </a:p>
            <a:p>
              <a:pPr defTabSz="914023" fontAlgn="base">
                <a:spcBef>
                  <a:spcPct val="0"/>
                </a:spcBef>
                <a:spcAft>
                  <a:spcPct val="0"/>
                </a:spcAft>
                <a:defRPr/>
              </a:pPr>
              <a:r>
                <a:rPr lang="en-US" sz="981" b="1" kern="0" dirty="0">
                  <a:solidFill>
                    <a:schemeClr val="tx1"/>
                  </a:solidFill>
                </a:rPr>
                <a:t>Dist_DB_60</a:t>
              </a:r>
            </a:p>
          </p:txBody>
        </p:sp>
        <p:sp>
          <p:nvSpPr>
            <p:cNvPr id="257" name="Freeform 256"/>
            <p:cNvSpPr/>
            <p:nvPr/>
          </p:nvSpPr>
          <p:spPr bwMode="auto">
            <a:xfrm>
              <a:off x="7429636" y="3779858"/>
              <a:ext cx="737271" cy="266948"/>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78349" h="545581">
                  <a:moveTo>
                    <a:pt x="490507" y="0"/>
                  </a:moveTo>
                  <a:cubicBezTo>
                    <a:pt x="636654" y="0"/>
                    <a:pt x="755129" y="118475"/>
                    <a:pt x="755129" y="264622"/>
                  </a:cubicBezTo>
                  <a:lnTo>
                    <a:pt x="753041" y="285331"/>
                  </a:lnTo>
                  <a:lnTo>
                    <a:pt x="798544" y="294518"/>
                  </a:lnTo>
                  <a:cubicBezTo>
                    <a:pt x="845442" y="314354"/>
                    <a:pt x="878349" y="360792"/>
                    <a:pt x="878349" y="414915"/>
                  </a:cubicBezTo>
                  <a:cubicBezTo>
                    <a:pt x="878349" y="469039"/>
                    <a:pt x="845442" y="515477"/>
                    <a:pt x="798544" y="535313"/>
                  </a:cubicBezTo>
                  <a:lnTo>
                    <a:pt x="759827" y="543129"/>
                  </a:lnTo>
                  <a:lnTo>
                    <a:pt x="753908" y="545581"/>
                  </a:lnTo>
                  <a:lnTo>
                    <a:pt x="747683" y="545581"/>
                  </a:lnTo>
                  <a:lnTo>
                    <a:pt x="190471" y="545581"/>
                  </a:lnTo>
                  <a:lnTo>
                    <a:pt x="166602" y="545581"/>
                  </a:lnTo>
                  <a:lnTo>
                    <a:pt x="158924" y="542401"/>
                  </a:lnTo>
                  <a:lnTo>
                    <a:pt x="152084" y="541712"/>
                  </a:lnTo>
                  <a:cubicBezTo>
                    <a:pt x="65290" y="523951"/>
                    <a:pt x="0" y="447155"/>
                    <a:pt x="0" y="355110"/>
                  </a:cubicBezTo>
                  <a:cubicBezTo>
                    <a:pt x="0" y="249916"/>
                    <a:pt x="85277" y="164639"/>
                    <a:pt x="190471" y="164639"/>
                  </a:cubicBezTo>
                  <a:cubicBezTo>
                    <a:pt x="203620" y="164639"/>
                    <a:pt x="216458" y="165972"/>
                    <a:pt x="228858" y="168509"/>
                  </a:cubicBezTo>
                  <a:lnTo>
                    <a:pt x="244320" y="173309"/>
                  </a:lnTo>
                  <a:lnTo>
                    <a:pt x="246680" y="161619"/>
                  </a:lnTo>
                  <a:cubicBezTo>
                    <a:pt x="286852" y="66642"/>
                    <a:pt x="380897" y="0"/>
                    <a:pt x="490507" y="0"/>
                  </a:cubicBezTo>
                  <a:close/>
                </a:path>
              </a:pathLst>
            </a:custGeom>
            <a:solidFill>
              <a:srgbClr val="E7E6E6">
                <a:lumMod val="40000"/>
                <a:lumOff val="60000"/>
              </a:srgbClr>
            </a:solidFill>
            <a:ln w="12700" cap="flat" cmpd="sng" algn="ctr">
              <a:solidFill>
                <a:schemeClr val="accent1"/>
              </a:solidFill>
              <a:prstDash val="solid"/>
              <a:miter lim="800000"/>
              <a:headEnd type="none" w="med" len="med"/>
              <a:tailEnd type="none" w="med" len="med"/>
            </a:ln>
            <a:effectLst/>
          </p:spPr>
          <p:txBody>
            <a:bodyPr rot="0" spcFirstLastPara="0" vertOverflow="overflow" horzOverflow="overflow" vert="horz" wrap="square" lIns="164682" tIns="131745" rIns="164682" bIns="131745" numCol="1" spcCol="0" rtlCol="0" fromWordArt="0" anchor="t" anchorCtr="0" forceAA="0" compatLnSpc="1">
              <a:prstTxWarp prst="textNoShape">
                <a:avLst/>
              </a:prstTxWarp>
              <a:noAutofit/>
            </a:bodyPr>
            <a:lstStyle/>
            <a:p>
              <a:pPr algn="ctr" defTabSz="839570" fontAlgn="base">
                <a:lnSpc>
                  <a:spcPct val="90000"/>
                </a:lnSpc>
                <a:spcBef>
                  <a:spcPct val="0"/>
                </a:spcBef>
                <a:spcAft>
                  <a:spcPct val="0"/>
                </a:spcAft>
                <a:defRPr/>
              </a:pPr>
              <a:r>
                <a:rPr lang="en-IN" sz="984" b="1" kern="0" dirty="0">
                  <a:latin typeface="Calibri" panose="020F0502020204030204" pitchFamily="34" charset="0"/>
                  <a:ea typeface="Segoe UI" pitchFamily="34" charset="0"/>
                  <a:cs typeface="Segoe UI" pitchFamily="34" charset="0"/>
                </a:rPr>
                <a:t>SQL DB </a:t>
              </a:r>
            </a:p>
          </p:txBody>
        </p:sp>
        <p:sp>
          <p:nvSpPr>
            <p:cNvPr id="258" name="TextBox 257"/>
            <p:cNvSpPr txBox="1"/>
            <p:nvPr/>
          </p:nvSpPr>
          <p:spPr>
            <a:xfrm rot="5400000">
              <a:off x="7549926" y="4310066"/>
              <a:ext cx="522915" cy="506901"/>
            </a:xfrm>
            <a:prstGeom prst="rect">
              <a:avLst/>
            </a:prstGeom>
            <a:noFill/>
          </p:spPr>
          <p:txBody>
            <a:bodyPr wrap="square" lIns="179259" tIns="143407" rIns="179259" bIns="143407" rtlCol="0">
              <a:spAutoFit/>
            </a:bodyPr>
            <a:lstStyle/>
            <a:p>
              <a:pPr defTabSz="896308">
                <a:lnSpc>
                  <a:spcPct val="90000"/>
                </a:lnSpc>
                <a:spcAft>
                  <a:spcPts val="588"/>
                </a:spcAft>
                <a:defRPr/>
              </a:pPr>
              <a:r>
                <a:rPr lang="en-US" sz="1568" b="1" kern="0" dirty="0"/>
                <a:t>…</a:t>
              </a:r>
            </a:p>
          </p:txBody>
        </p:sp>
      </p:grpSp>
      <p:grpSp>
        <p:nvGrpSpPr>
          <p:cNvPr id="25" name="Group 24">
            <a:extLst>
              <a:ext uri="{FF2B5EF4-FFF2-40B4-BE49-F238E27FC236}">
                <a16:creationId xmlns:a16="http://schemas.microsoft.com/office/drawing/2014/main" id="{BFC6A3D2-D4F5-493A-B4C7-687BC737587F}"/>
              </a:ext>
            </a:extLst>
          </p:cNvPr>
          <p:cNvGrpSpPr/>
          <p:nvPr/>
        </p:nvGrpSpPr>
        <p:grpSpPr>
          <a:xfrm>
            <a:off x="6716036" y="2564516"/>
            <a:ext cx="1006599" cy="2302257"/>
            <a:chOff x="5051329" y="2906086"/>
            <a:chExt cx="1006741" cy="2302584"/>
          </a:xfrm>
        </p:grpSpPr>
        <p:grpSp>
          <p:nvGrpSpPr>
            <p:cNvPr id="200" name="Group 199"/>
            <p:cNvGrpSpPr/>
            <p:nvPr/>
          </p:nvGrpSpPr>
          <p:grpSpPr>
            <a:xfrm>
              <a:off x="5051329" y="2906086"/>
              <a:ext cx="1006741" cy="2302584"/>
              <a:chOff x="9830164" y="3198627"/>
              <a:chExt cx="1148681" cy="1463134"/>
            </a:xfrm>
          </p:grpSpPr>
          <p:grpSp>
            <p:nvGrpSpPr>
              <p:cNvPr id="203" name="Group 202"/>
              <p:cNvGrpSpPr>
                <a:grpSpLocks noChangeAspect="1"/>
              </p:cNvGrpSpPr>
              <p:nvPr/>
            </p:nvGrpSpPr>
            <p:grpSpPr>
              <a:xfrm>
                <a:off x="9882326" y="3198627"/>
                <a:ext cx="1024606" cy="1463134"/>
                <a:chOff x="6592191" y="2051295"/>
                <a:chExt cx="2194328" cy="3133501"/>
              </a:xfrm>
            </p:grpSpPr>
            <p:sp>
              <p:nvSpPr>
                <p:cNvPr id="205" name="Can 204"/>
                <p:cNvSpPr/>
                <p:nvPr/>
              </p:nvSpPr>
              <p:spPr>
                <a:xfrm>
                  <a:off x="6604683" y="2077454"/>
                  <a:ext cx="2181836" cy="3107342"/>
                </a:xfrm>
                <a:prstGeom prst="can">
                  <a:avLst>
                    <a:gd name="adj" fmla="val 51849"/>
                  </a:avLst>
                </a:prstGeom>
                <a:solidFill>
                  <a:srgbClr val="CDCCCB"/>
                </a:solidFill>
                <a:ln w="12700" cap="flat" cmpd="sng" algn="ctr">
                  <a:noFill/>
                  <a:prstDash val="solid"/>
                  <a:miter lim="800000"/>
                </a:ln>
                <a:effectLst/>
              </p:spPr>
              <p:txBody>
                <a:bodyPr rtlCol="0" anchor="ctr"/>
                <a:lstStyle/>
                <a:p>
                  <a:pPr algn="ctr" defTabSz="856855">
                    <a:defRPr/>
                  </a:pPr>
                  <a:endParaRPr lang="en-IN" sz="1655" kern="0">
                    <a:solidFill>
                      <a:srgbClr val="FFFFFF"/>
                    </a:solidFill>
                    <a:latin typeface="Calibri" panose="020F0502020204030204"/>
                  </a:endParaRPr>
                </a:p>
              </p:txBody>
            </p:sp>
            <p:sp>
              <p:nvSpPr>
                <p:cNvPr id="206" name="Donut 205"/>
                <p:cNvSpPr/>
                <p:nvPr/>
              </p:nvSpPr>
              <p:spPr>
                <a:xfrm>
                  <a:off x="6592191" y="2058449"/>
                  <a:ext cx="2181836" cy="683153"/>
                </a:xfrm>
                <a:prstGeom prst="donut">
                  <a:avLst>
                    <a:gd name="adj" fmla="val 5387"/>
                  </a:avLst>
                </a:prstGeom>
                <a:solidFill>
                  <a:srgbClr val="E5E5E5"/>
                </a:solidFill>
                <a:ln w="12700" cap="flat" cmpd="sng" algn="ctr">
                  <a:noFill/>
                  <a:prstDash val="solid"/>
                  <a:miter lim="800000"/>
                </a:ln>
                <a:effectLst/>
              </p:spPr>
              <p:txBody>
                <a:bodyPr rtlCol="0" anchor="ctr"/>
                <a:lstStyle/>
                <a:p>
                  <a:pPr algn="ctr" defTabSz="856855">
                    <a:defRPr/>
                  </a:pPr>
                  <a:endParaRPr lang="en-IN" sz="1655" kern="0">
                    <a:solidFill>
                      <a:srgbClr val="FFFFFF"/>
                    </a:solidFill>
                    <a:latin typeface="Calibri" panose="020F0502020204030204"/>
                  </a:endParaRPr>
                </a:p>
              </p:txBody>
            </p:sp>
            <p:grpSp>
              <p:nvGrpSpPr>
                <p:cNvPr id="207" name="Group 206"/>
                <p:cNvGrpSpPr/>
                <p:nvPr/>
              </p:nvGrpSpPr>
              <p:grpSpPr>
                <a:xfrm>
                  <a:off x="6654556" y="2051295"/>
                  <a:ext cx="2062790" cy="690308"/>
                  <a:chOff x="3418453" y="1463971"/>
                  <a:chExt cx="2706123" cy="912428"/>
                </a:xfrm>
              </p:grpSpPr>
              <p:sp>
                <p:nvSpPr>
                  <p:cNvPr id="208" name="Donut 207"/>
                  <p:cNvSpPr/>
                  <p:nvPr/>
                </p:nvSpPr>
                <p:spPr>
                  <a:xfrm>
                    <a:off x="3418453" y="1463971"/>
                    <a:ext cx="2706123" cy="912428"/>
                  </a:xfrm>
                  <a:prstGeom prst="donut">
                    <a:avLst>
                      <a:gd name="adj" fmla="val 50000"/>
                    </a:avLst>
                  </a:prstGeom>
                  <a:solidFill>
                    <a:srgbClr val="70AD47">
                      <a:lumMod val="60000"/>
                      <a:lumOff val="40000"/>
                    </a:srgbClr>
                  </a:solidFill>
                  <a:ln w="12700" cap="flat" cmpd="sng" algn="ctr">
                    <a:noFill/>
                    <a:prstDash val="solid"/>
                    <a:miter lim="800000"/>
                  </a:ln>
                  <a:effectLst/>
                </p:spPr>
                <p:txBody>
                  <a:bodyPr rtlCol="0" anchor="ctr"/>
                  <a:lstStyle/>
                  <a:p>
                    <a:pPr algn="ctr" defTabSz="856855">
                      <a:defRPr/>
                    </a:pPr>
                    <a:endParaRPr lang="en-IN" sz="1655" kern="0">
                      <a:solidFill>
                        <a:srgbClr val="FFFFFF"/>
                      </a:solidFill>
                      <a:latin typeface="Calibri" panose="020F0502020204030204"/>
                    </a:endParaRPr>
                  </a:p>
                </p:txBody>
              </p:sp>
              <p:sp>
                <p:nvSpPr>
                  <p:cNvPr id="209" name="Freeform 208"/>
                  <p:cNvSpPr/>
                  <p:nvPr/>
                </p:nvSpPr>
                <p:spPr>
                  <a:xfrm>
                    <a:off x="3474948" y="1704061"/>
                    <a:ext cx="2593132" cy="672333"/>
                  </a:xfrm>
                  <a:custGeom>
                    <a:avLst/>
                    <a:gdLst>
                      <a:gd name="connsiteX0" fmla="*/ 1296566 w 2593132"/>
                      <a:gd name="connsiteY0" fmla="*/ 0 h 945111"/>
                      <a:gd name="connsiteX1" fmla="*/ 2588797 w 2593132"/>
                      <a:gd name="connsiteY1" fmla="*/ 464321 h 945111"/>
                      <a:gd name="connsiteX2" fmla="*/ 2593132 w 2593132"/>
                      <a:gd name="connsiteY2" fmla="*/ 472556 h 945111"/>
                      <a:gd name="connsiteX3" fmla="*/ 2588797 w 2593132"/>
                      <a:gd name="connsiteY3" fmla="*/ 480790 h 945111"/>
                      <a:gd name="connsiteX4" fmla="*/ 1296566 w 2593132"/>
                      <a:gd name="connsiteY4" fmla="*/ 945111 h 945111"/>
                      <a:gd name="connsiteX5" fmla="*/ 4335 w 2593132"/>
                      <a:gd name="connsiteY5" fmla="*/ 480790 h 945111"/>
                      <a:gd name="connsiteX6" fmla="*/ 0 w 2593132"/>
                      <a:gd name="connsiteY6" fmla="*/ 472556 h 945111"/>
                      <a:gd name="connsiteX7" fmla="*/ 4335 w 2593132"/>
                      <a:gd name="connsiteY7" fmla="*/ 464321 h 945111"/>
                      <a:gd name="connsiteX8" fmla="*/ 1296566 w 2593132"/>
                      <a:gd name="connsiteY8" fmla="*/ 0 h 945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93132" h="945111">
                        <a:moveTo>
                          <a:pt x="1296566" y="0"/>
                        </a:moveTo>
                        <a:cubicBezTo>
                          <a:pt x="1903728" y="0"/>
                          <a:pt x="2417484" y="195317"/>
                          <a:pt x="2588797" y="464321"/>
                        </a:cubicBezTo>
                        <a:lnTo>
                          <a:pt x="2593132" y="472556"/>
                        </a:lnTo>
                        <a:lnTo>
                          <a:pt x="2588797" y="480790"/>
                        </a:lnTo>
                        <a:cubicBezTo>
                          <a:pt x="2417484" y="749794"/>
                          <a:pt x="1903728" y="945111"/>
                          <a:pt x="1296566" y="945111"/>
                        </a:cubicBezTo>
                        <a:cubicBezTo>
                          <a:pt x="689404" y="945111"/>
                          <a:pt x="175648" y="749794"/>
                          <a:pt x="4335" y="480790"/>
                        </a:cubicBezTo>
                        <a:lnTo>
                          <a:pt x="0" y="472556"/>
                        </a:lnTo>
                        <a:lnTo>
                          <a:pt x="4335" y="464321"/>
                        </a:lnTo>
                        <a:cubicBezTo>
                          <a:pt x="175648" y="195317"/>
                          <a:pt x="689404" y="0"/>
                          <a:pt x="1296566" y="0"/>
                        </a:cubicBezTo>
                        <a:close/>
                      </a:path>
                    </a:pathLst>
                  </a:custGeom>
                  <a:solidFill>
                    <a:srgbClr val="00B050"/>
                  </a:solidFill>
                  <a:ln w="12700" cap="flat" cmpd="sng" algn="ctr">
                    <a:noFill/>
                    <a:prstDash val="solid"/>
                    <a:miter lim="800000"/>
                  </a:ln>
                  <a:effectLst/>
                </p:spPr>
                <p:txBody>
                  <a:bodyPr rtlCol="0" anchor="ctr"/>
                  <a:lstStyle/>
                  <a:p>
                    <a:pPr algn="ctr" defTabSz="856855">
                      <a:defRPr/>
                    </a:pPr>
                    <a:endParaRPr lang="en-IN" sz="1655" kern="0">
                      <a:solidFill>
                        <a:srgbClr val="FFFFFF"/>
                      </a:solidFill>
                      <a:latin typeface="Calibri" panose="020F0502020204030204"/>
                    </a:endParaRPr>
                  </a:p>
                </p:txBody>
              </p:sp>
            </p:grpSp>
          </p:grpSp>
          <p:sp>
            <p:nvSpPr>
              <p:cNvPr id="204" name="TextBox 203"/>
              <p:cNvSpPr txBox="1"/>
              <p:nvPr/>
            </p:nvSpPr>
            <p:spPr>
              <a:xfrm>
                <a:off x="9830164" y="3257274"/>
                <a:ext cx="1148681" cy="289902"/>
              </a:xfrm>
              <a:prstGeom prst="rect">
                <a:avLst/>
              </a:prstGeom>
              <a:noFill/>
            </p:spPr>
            <p:txBody>
              <a:bodyPr wrap="square" lIns="164705" tIns="131765" rIns="164705" bIns="131765" rtlCol="0">
                <a:spAutoFit/>
              </a:bodyPr>
              <a:lstStyle/>
              <a:p>
                <a:pPr algn="ctr" defTabSz="839181" fontAlgn="base">
                  <a:lnSpc>
                    <a:spcPct val="90000"/>
                  </a:lnSpc>
                  <a:spcBef>
                    <a:spcPct val="0"/>
                  </a:spcBef>
                  <a:spcAft>
                    <a:spcPts val="539"/>
                  </a:spcAft>
                  <a:defRPr/>
                </a:pPr>
                <a:r>
                  <a:rPr lang="en-US" sz="1372" b="1" kern="0" dirty="0">
                    <a:latin typeface="Calibri" panose="020F0502020204030204"/>
                    <a:ea typeface="MS PGothic" charset="0"/>
                    <a:cs typeface="Segoe UI" panose="020B0502040204020203" pitchFamily="34" charset="0"/>
                  </a:rPr>
                  <a:t>Compute</a:t>
                </a:r>
              </a:p>
            </p:txBody>
          </p:sp>
        </p:grpSp>
        <p:sp>
          <p:nvSpPr>
            <p:cNvPr id="210" name="Rounded Rectangle 209"/>
            <p:cNvSpPr/>
            <p:nvPr/>
          </p:nvSpPr>
          <p:spPr bwMode="auto">
            <a:xfrm>
              <a:off x="5178026" y="3909003"/>
              <a:ext cx="735194" cy="1140076"/>
            </a:xfrm>
            <a:prstGeom prst="roundRect">
              <a:avLst/>
            </a:prstGeom>
            <a:solidFill>
              <a:schemeClr val="bg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t" anchorCtr="0" compatLnSpc="1">
              <a:prstTxWarp prst="textNoShape">
                <a:avLst/>
              </a:prstTxWarp>
            </a:bodyPr>
            <a:lstStyle/>
            <a:p>
              <a:pPr defTabSz="914023" fontAlgn="base">
                <a:spcBef>
                  <a:spcPct val="0"/>
                </a:spcBef>
                <a:spcAft>
                  <a:spcPct val="0"/>
                </a:spcAft>
                <a:defRPr/>
              </a:pPr>
              <a:br>
                <a:rPr lang="en-US" sz="981" b="1" kern="0" dirty="0">
                  <a:solidFill>
                    <a:schemeClr val="tx1"/>
                  </a:solidFill>
                </a:rPr>
              </a:br>
              <a:r>
                <a:rPr lang="en-US" sz="981" b="1" kern="0" dirty="0">
                  <a:solidFill>
                    <a:schemeClr val="tx1"/>
                  </a:solidFill>
                </a:rPr>
                <a:t>Dist_DB_31</a:t>
              </a:r>
            </a:p>
            <a:p>
              <a:pPr defTabSz="914023" fontAlgn="base">
                <a:spcBef>
                  <a:spcPct val="0"/>
                </a:spcBef>
                <a:spcAft>
                  <a:spcPct val="0"/>
                </a:spcAft>
                <a:defRPr/>
              </a:pPr>
              <a:r>
                <a:rPr lang="en-US" sz="981" b="1" kern="0" dirty="0">
                  <a:solidFill>
                    <a:schemeClr val="tx1"/>
                  </a:solidFill>
                </a:rPr>
                <a:t>Dist_DB_32</a:t>
              </a:r>
            </a:p>
            <a:p>
              <a:pPr defTabSz="914023" fontAlgn="base">
                <a:spcBef>
                  <a:spcPct val="0"/>
                </a:spcBef>
                <a:spcAft>
                  <a:spcPct val="0"/>
                </a:spcAft>
                <a:defRPr/>
              </a:pPr>
              <a:endParaRPr lang="en-US" sz="981" b="1" kern="0" dirty="0">
                <a:solidFill>
                  <a:schemeClr val="tx1"/>
                </a:solidFill>
              </a:endParaRPr>
            </a:p>
            <a:p>
              <a:pPr defTabSz="914023" fontAlgn="base">
                <a:spcBef>
                  <a:spcPct val="0"/>
                </a:spcBef>
                <a:spcAft>
                  <a:spcPct val="0"/>
                </a:spcAft>
                <a:defRPr/>
              </a:pPr>
              <a:endParaRPr lang="en-US" sz="981" b="1" kern="0" dirty="0">
                <a:solidFill>
                  <a:schemeClr val="tx1"/>
                </a:solidFill>
              </a:endParaRPr>
            </a:p>
            <a:p>
              <a:pPr defTabSz="914023" fontAlgn="base">
                <a:spcBef>
                  <a:spcPct val="0"/>
                </a:spcBef>
                <a:spcAft>
                  <a:spcPct val="0"/>
                </a:spcAft>
                <a:defRPr/>
              </a:pPr>
              <a:r>
                <a:rPr lang="en-US" sz="981" b="1" kern="0" dirty="0">
                  <a:solidFill>
                    <a:schemeClr val="tx1"/>
                  </a:solidFill>
                </a:rPr>
                <a:t>Dist_DB_45</a:t>
              </a:r>
            </a:p>
          </p:txBody>
        </p:sp>
        <p:sp>
          <p:nvSpPr>
            <p:cNvPr id="212" name="Freeform 211"/>
            <p:cNvSpPr/>
            <p:nvPr/>
          </p:nvSpPr>
          <p:spPr bwMode="auto">
            <a:xfrm>
              <a:off x="5150642" y="3779858"/>
              <a:ext cx="737271" cy="266948"/>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78349" h="545581">
                  <a:moveTo>
                    <a:pt x="490507" y="0"/>
                  </a:moveTo>
                  <a:cubicBezTo>
                    <a:pt x="636654" y="0"/>
                    <a:pt x="755129" y="118475"/>
                    <a:pt x="755129" y="264622"/>
                  </a:cubicBezTo>
                  <a:lnTo>
                    <a:pt x="753041" y="285331"/>
                  </a:lnTo>
                  <a:lnTo>
                    <a:pt x="798544" y="294518"/>
                  </a:lnTo>
                  <a:cubicBezTo>
                    <a:pt x="845442" y="314354"/>
                    <a:pt x="878349" y="360792"/>
                    <a:pt x="878349" y="414915"/>
                  </a:cubicBezTo>
                  <a:cubicBezTo>
                    <a:pt x="878349" y="469039"/>
                    <a:pt x="845442" y="515477"/>
                    <a:pt x="798544" y="535313"/>
                  </a:cubicBezTo>
                  <a:lnTo>
                    <a:pt x="759827" y="543129"/>
                  </a:lnTo>
                  <a:lnTo>
                    <a:pt x="753908" y="545581"/>
                  </a:lnTo>
                  <a:lnTo>
                    <a:pt x="747683" y="545581"/>
                  </a:lnTo>
                  <a:lnTo>
                    <a:pt x="190471" y="545581"/>
                  </a:lnTo>
                  <a:lnTo>
                    <a:pt x="166602" y="545581"/>
                  </a:lnTo>
                  <a:lnTo>
                    <a:pt x="158924" y="542401"/>
                  </a:lnTo>
                  <a:lnTo>
                    <a:pt x="152084" y="541712"/>
                  </a:lnTo>
                  <a:cubicBezTo>
                    <a:pt x="65290" y="523951"/>
                    <a:pt x="0" y="447155"/>
                    <a:pt x="0" y="355110"/>
                  </a:cubicBezTo>
                  <a:cubicBezTo>
                    <a:pt x="0" y="249916"/>
                    <a:pt x="85277" y="164639"/>
                    <a:pt x="190471" y="164639"/>
                  </a:cubicBezTo>
                  <a:cubicBezTo>
                    <a:pt x="203620" y="164639"/>
                    <a:pt x="216458" y="165972"/>
                    <a:pt x="228858" y="168509"/>
                  </a:cubicBezTo>
                  <a:lnTo>
                    <a:pt x="244320" y="173309"/>
                  </a:lnTo>
                  <a:lnTo>
                    <a:pt x="246680" y="161619"/>
                  </a:lnTo>
                  <a:cubicBezTo>
                    <a:pt x="286852" y="66642"/>
                    <a:pt x="380897" y="0"/>
                    <a:pt x="490507" y="0"/>
                  </a:cubicBezTo>
                  <a:close/>
                </a:path>
              </a:pathLst>
            </a:custGeom>
            <a:solidFill>
              <a:srgbClr val="E7E6E6">
                <a:lumMod val="40000"/>
                <a:lumOff val="60000"/>
              </a:srgbClr>
            </a:solidFill>
            <a:ln w="12700" cap="flat" cmpd="sng" algn="ctr">
              <a:solidFill>
                <a:schemeClr val="accent1"/>
              </a:solidFill>
              <a:prstDash val="solid"/>
              <a:miter lim="800000"/>
              <a:headEnd type="none" w="med" len="med"/>
              <a:tailEnd type="none" w="med" len="med"/>
            </a:ln>
            <a:effectLst/>
          </p:spPr>
          <p:txBody>
            <a:bodyPr rot="0" spcFirstLastPara="0" vertOverflow="overflow" horzOverflow="overflow" vert="horz" wrap="square" lIns="164682" tIns="131745" rIns="164682" bIns="131745" numCol="1" spcCol="0" rtlCol="0" fromWordArt="0" anchor="t" anchorCtr="0" forceAA="0" compatLnSpc="1">
              <a:prstTxWarp prst="textNoShape">
                <a:avLst/>
              </a:prstTxWarp>
              <a:noAutofit/>
            </a:bodyPr>
            <a:lstStyle/>
            <a:p>
              <a:pPr algn="ctr" defTabSz="839570" fontAlgn="base">
                <a:lnSpc>
                  <a:spcPct val="90000"/>
                </a:lnSpc>
                <a:spcBef>
                  <a:spcPct val="0"/>
                </a:spcBef>
                <a:spcAft>
                  <a:spcPct val="0"/>
                </a:spcAft>
                <a:defRPr/>
              </a:pPr>
              <a:r>
                <a:rPr lang="en-IN" sz="984" b="1" kern="0" dirty="0">
                  <a:latin typeface="Calibri" panose="020F0502020204030204" pitchFamily="34" charset="0"/>
                  <a:ea typeface="Segoe UI" pitchFamily="34" charset="0"/>
                  <a:cs typeface="Segoe UI" pitchFamily="34" charset="0"/>
                </a:rPr>
                <a:t>SQL DB </a:t>
              </a:r>
            </a:p>
          </p:txBody>
        </p:sp>
        <p:sp>
          <p:nvSpPr>
            <p:cNvPr id="213" name="TextBox 212"/>
            <p:cNvSpPr txBox="1"/>
            <p:nvPr/>
          </p:nvSpPr>
          <p:spPr>
            <a:xfrm rot="5400000">
              <a:off x="5270932" y="4310066"/>
              <a:ext cx="522915" cy="506901"/>
            </a:xfrm>
            <a:prstGeom prst="rect">
              <a:avLst/>
            </a:prstGeom>
            <a:noFill/>
          </p:spPr>
          <p:txBody>
            <a:bodyPr wrap="square" lIns="179259" tIns="143407" rIns="179259" bIns="143407" rtlCol="0">
              <a:spAutoFit/>
            </a:bodyPr>
            <a:lstStyle/>
            <a:p>
              <a:pPr defTabSz="896308">
                <a:lnSpc>
                  <a:spcPct val="90000"/>
                </a:lnSpc>
                <a:spcAft>
                  <a:spcPts val="588"/>
                </a:spcAft>
                <a:defRPr/>
              </a:pPr>
              <a:r>
                <a:rPr lang="en-US" sz="1568" b="1" kern="0" dirty="0"/>
                <a:t>…</a:t>
              </a:r>
            </a:p>
          </p:txBody>
        </p:sp>
      </p:grpSp>
      <p:grpSp>
        <p:nvGrpSpPr>
          <p:cNvPr id="24" name="Group 23">
            <a:extLst>
              <a:ext uri="{FF2B5EF4-FFF2-40B4-BE49-F238E27FC236}">
                <a16:creationId xmlns:a16="http://schemas.microsoft.com/office/drawing/2014/main" id="{9E495243-C974-49EA-829F-10671AF13976}"/>
              </a:ext>
            </a:extLst>
          </p:cNvPr>
          <p:cNvGrpSpPr/>
          <p:nvPr/>
        </p:nvGrpSpPr>
        <p:grpSpPr>
          <a:xfrm>
            <a:off x="4437367" y="2564516"/>
            <a:ext cx="1006599" cy="2302257"/>
            <a:chOff x="2772337" y="2906086"/>
            <a:chExt cx="1006741" cy="2302584"/>
          </a:xfrm>
        </p:grpSpPr>
        <p:grpSp>
          <p:nvGrpSpPr>
            <p:cNvPr id="176" name="Group 175"/>
            <p:cNvGrpSpPr/>
            <p:nvPr/>
          </p:nvGrpSpPr>
          <p:grpSpPr>
            <a:xfrm>
              <a:off x="2772337" y="2906086"/>
              <a:ext cx="1006741" cy="2302584"/>
              <a:chOff x="9830164" y="3198627"/>
              <a:chExt cx="1148681" cy="1463134"/>
            </a:xfrm>
          </p:grpSpPr>
          <p:grpSp>
            <p:nvGrpSpPr>
              <p:cNvPr id="177" name="Group 176"/>
              <p:cNvGrpSpPr>
                <a:grpSpLocks noChangeAspect="1"/>
              </p:cNvGrpSpPr>
              <p:nvPr/>
            </p:nvGrpSpPr>
            <p:grpSpPr>
              <a:xfrm>
                <a:off x="9882326" y="3198627"/>
                <a:ext cx="1024606" cy="1463134"/>
                <a:chOff x="6592191" y="2051295"/>
                <a:chExt cx="2194328" cy="3133501"/>
              </a:xfrm>
            </p:grpSpPr>
            <p:sp>
              <p:nvSpPr>
                <p:cNvPr id="179" name="Can 178"/>
                <p:cNvSpPr/>
                <p:nvPr/>
              </p:nvSpPr>
              <p:spPr>
                <a:xfrm>
                  <a:off x="6604683" y="2077454"/>
                  <a:ext cx="2181836" cy="3107342"/>
                </a:xfrm>
                <a:prstGeom prst="can">
                  <a:avLst>
                    <a:gd name="adj" fmla="val 51849"/>
                  </a:avLst>
                </a:prstGeom>
                <a:solidFill>
                  <a:srgbClr val="CDCCCB"/>
                </a:solidFill>
                <a:ln w="12700" cap="flat" cmpd="sng" algn="ctr">
                  <a:noFill/>
                  <a:prstDash val="solid"/>
                  <a:miter lim="800000"/>
                </a:ln>
                <a:effectLst/>
              </p:spPr>
              <p:txBody>
                <a:bodyPr rtlCol="0" anchor="ctr"/>
                <a:lstStyle/>
                <a:p>
                  <a:pPr algn="ctr" defTabSz="856855">
                    <a:defRPr/>
                  </a:pPr>
                  <a:endParaRPr lang="en-IN" sz="1655" kern="0">
                    <a:solidFill>
                      <a:srgbClr val="FFFFFF"/>
                    </a:solidFill>
                    <a:latin typeface="Calibri" panose="020F0502020204030204"/>
                  </a:endParaRPr>
                </a:p>
              </p:txBody>
            </p:sp>
            <p:sp>
              <p:nvSpPr>
                <p:cNvPr id="180" name="Donut 179"/>
                <p:cNvSpPr/>
                <p:nvPr/>
              </p:nvSpPr>
              <p:spPr>
                <a:xfrm>
                  <a:off x="6592191" y="2058449"/>
                  <a:ext cx="2181836" cy="683153"/>
                </a:xfrm>
                <a:prstGeom prst="donut">
                  <a:avLst>
                    <a:gd name="adj" fmla="val 5387"/>
                  </a:avLst>
                </a:prstGeom>
                <a:solidFill>
                  <a:srgbClr val="E5E5E5"/>
                </a:solidFill>
                <a:ln w="12700" cap="flat" cmpd="sng" algn="ctr">
                  <a:noFill/>
                  <a:prstDash val="solid"/>
                  <a:miter lim="800000"/>
                </a:ln>
                <a:effectLst/>
              </p:spPr>
              <p:txBody>
                <a:bodyPr rtlCol="0" anchor="ctr"/>
                <a:lstStyle/>
                <a:p>
                  <a:pPr algn="ctr" defTabSz="856855">
                    <a:defRPr/>
                  </a:pPr>
                  <a:endParaRPr lang="en-IN" sz="1655" kern="0">
                    <a:solidFill>
                      <a:srgbClr val="FFFFFF"/>
                    </a:solidFill>
                    <a:latin typeface="Calibri" panose="020F0502020204030204"/>
                  </a:endParaRPr>
                </a:p>
              </p:txBody>
            </p:sp>
            <p:grpSp>
              <p:nvGrpSpPr>
                <p:cNvPr id="181" name="Group 180"/>
                <p:cNvGrpSpPr/>
                <p:nvPr/>
              </p:nvGrpSpPr>
              <p:grpSpPr>
                <a:xfrm>
                  <a:off x="6654556" y="2051295"/>
                  <a:ext cx="2062790" cy="690308"/>
                  <a:chOff x="3418453" y="1463971"/>
                  <a:chExt cx="2706123" cy="912428"/>
                </a:xfrm>
              </p:grpSpPr>
              <p:sp>
                <p:nvSpPr>
                  <p:cNvPr id="182" name="Donut 181"/>
                  <p:cNvSpPr/>
                  <p:nvPr/>
                </p:nvSpPr>
                <p:spPr>
                  <a:xfrm>
                    <a:off x="3418453" y="1463971"/>
                    <a:ext cx="2706123" cy="912428"/>
                  </a:xfrm>
                  <a:prstGeom prst="donut">
                    <a:avLst>
                      <a:gd name="adj" fmla="val 50000"/>
                    </a:avLst>
                  </a:prstGeom>
                  <a:solidFill>
                    <a:srgbClr val="70AD47">
                      <a:lumMod val="60000"/>
                      <a:lumOff val="40000"/>
                    </a:srgbClr>
                  </a:solidFill>
                  <a:ln w="12700" cap="flat" cmpd="sng" algn="ctr">
                    <a:noFill/>
                    <a:prstDash val="solid"/>
                    <a:miter lim="800000"/>
                  </a:ln>
                  <a:effectLst/>
                </p:spPr>
                <p:txBody>
                  <a:bodyPr rtlCol="0" anchor="ctr"/>
                  <a:lstStyle/>
                  <a:p>
                    <a:pPr algn="ctr" defTabSz="856855">
                      <a:defRPr/>
                    </a:pPr>
                    <a:endParaRPr lang="en-IN" sz="1655" kern="0">
                      <a:solidFill>
                        <a:srgbClr val="FFFFFF"/>
                      </a:solidFill>
                      <a:latin typeface="Calibri" panose="020F0502020204030204"/>
                    </a:endParaRPr>
                  </a:p>
                </p:txBody>
              </p:sp>
              <p:sp>
                <p:nvSpPr>
                  <p:cNvPr id="183" name="Freeform 182"/>
                  <p:cNvSpPr/>
                  <p:nvPr/>
                </p:nvSpPr>
                <p:spPr>
                  <a:xfrm>
                    <a:off x="3474948" y="1704061"/>
                    <a:ext cx="2593132" cy="672333"/>
                  </a:xfrm>
                  <a:custGeom>
                    <a:avLst/>
                    <a:gdLst>
                      <a:gd name="connsiteX0" fmla="*/ 1296566 w 2593132"/>
                      <a:gd name="connsiteY0" fmla="*/ 0 h 945111"/>
                      <a:gd name="connsiteX1" fmla="*/ 2588797 w 2593132"/>
                      <a:gd name="connsiteY1" fmla="*/ 464321 h 945111"/>
                      <a:gd name="connsiteX2" fmla="*/ 2593132 w 2593132"/>
                      <a:gd name="connsiteY2" fmla="*/ 472556 h 945111"/>
                      <a:gd name="connsiteX3" fmla="*/ 2588797 w 2593132"/>
                      <a:gd name="connsiteY3" fmla="*/ 480790 h 945111"/>
                      <a:gd name="connsiteX4" fmla="*/ 1296566 w 2593132"/>
                      <a:gd name="connsiteY4" fmla="*/ 945111 h 945111"/>
                      <a:gd name="connsiteX5" fmla="*/ 4335 w 2593132"/>
                      <a:gd name="connsiteY5" fmla="*/ 480790 h 945111"/>
                      <a:gd name="connsiteX6" fmla="*/ 0 w 2593132"/>
                      <a:gd name="connsiteY6" fmla="*/ 472556 h 945111"/>
                      <a:gd name="connsiteX7" fmla="*/ 4335 w 2593132"/>
                      <a:gd name="connsiteY7" fmla="*/ 464321 h 945111"/>
                      <a:gd name="connsiteX8" fmla="*/ 1296566 w 2593132"/>
                      <a:gd name="connsiteY8" fmla="*/ 0 h 945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93132" h="945111">
                        <a:moveTo>
                          <a:pt x="1296566" y="0"/>
                        </a:moveTo>
                        <a:cubicBezTo>
                          <a:pt x="1903728" y="0"/>
                          <a:pt x="2417484" y="195317"/>
                          <a:pt x="2588797" y="464321"/>
                        </a:cubicBezTo>
                        <a:lnTo>
                          <a:pt x="2593132" y="472556"/>
                        </a:lnTo>
                        <a:lnTo>
                          <a:pt x="2588797" y="480790"/>
                        </a:lnTo>
                        <a:cubicBezTo>
                          <a:pt x="2417484" y="749794"/>
                          <a:pt x="1903728" y="945111"/>
                          <a:pt x="1296566" y="945111"/>
                        </a:cubicBezTo>
                        <a:cubicBezTo>
                          <a:pt x="689404" y="945111"/>
                          <a:pt x="175648" y="749794"/>
                          <a:pt x="4335" y="480790"/>
                        </a:cubicBezTo>
                        <a:lnTo>
                          <a:pt x="0" y="472556"/>
                        </a:lnTo>
                        <a:lnTo>
                          <a:pt x="4335" y="464321"/>
                        </a:lnTo>
                        <a:cubicBezTo>
                          <a:pt x="175648" y="195317"/>
                          <a:pt x="689404" y="0"/>
                          <a:pt x="1296566" y="0"/>
                        </a:cubicBezTo>
                        <a:close/>
                      </a:path>
                    </a:pathLst>
                  </a:custGeom>
                  <a:solidFill>
                    <a:srgbClr val="00B050"/>
                  </a:solidFill>
                  <a:ln w="12700" cap="flat" cmpd="sng" algn="ctr">
                    <a:noFill/>
                    <a:prstDash val="solid"/>
                    <a:miter lim="800000"/>
                  </a:ln>
                  <a:effectLst/>
                </p:spPr>
                <p:txBody>
                  <a:bodyPr rtlCol="0" anchor="ctr"/>
                  <a:lstStyle/>
                  <a:p>
                    <a:pPr algn="ctr" defTabSz="856855">
                      <a:defRPr/>
                    </a:pPr>
                    <a:endParaRPr lang="en-IN" sz="1655" kern="0">
                      <a:solidFill>
                        <a:srgbClr val="FFFFFF"/>
                      </a:solidFill>
                      <a:latin typeface="Calibri" panose="020F0502020204030204"/>
                    </a:endParaRPr>
                  </a:p>
                </p:txBody>
              </p:sp>
            </p:grpSp>
          </p:grpSp>
          <p:sp>
            <p:nvSpPr>
              <p:cNvPr id="178" name="TextBox 177"/>
              <p:cNvSpPr txBox="1"/>
              <p:nvPr/>
            </p:nvSpPr>
            <p:spPr>
              <a:xfrm>
                <a:off x="9830164" y="3257274"/>
                <a:ext cx="1148681" cy="289902"/>
              </a:xfrm>
              <a:prstGeom prst="rect">
                <a:avLst/>
              </a:prstGeom>
              <a:noFill/>
            </p:spPr>
            <p:txBody>
              <a:bodyPr wrap="square" lIns="164705" tIns="131765" rIns="164705" bIns="131765" rtlCol="0">
                <a:spAutoFit/>
              </a:bodyPr>
              <a:lstStyle/>
              <a:p>
                <a:pPr algn="ctr" defTabSz="839181" fontAlgn="base">
                  <a:lnSpc>
                    <a:spcPct val="90000"/>
                  </a:lnSpc>
                  <a:spcBef>
                    <a:spcPct val="0"/>
                  </a:spcBef>
                  <a:spcAft>
                    <a:spcPts val="539"/>
                  </a:spcAft>
                  <a:defRPr/>
                </a:pPr>
                <a:r>
                  <a:rPr lang="en-US" sz="1372" b="1" kern="0" dirty="0">
                    <a:latin typeface="Calibri" panose="020F0502020204030204"/>
                    <a:ea typeface="MS PGothic" charset="0"/>
                    <a:cs typeface="Segoe UI" panose="020B0502040204020203" pitchFamily="34" charset="0"/>
                  </a:rPr>
                  <a:t>Compute</a:t>
                </a:r>
              </a:p>
            </p:txBody>
          </p:sp>
        </p:grpSp>
        <p:sp>
          <p:nvSpPr>
            <p:cNvPr id="184" name="Rounded Rectangle 183"/>
            <p:cNvSpPr/>
            <p:nvPr/>
          </p:nvSpPr>
          <p:spPr bwMode="auto">
            <a:xfrm>
              <a:off x="2899034" y="3909003"/>
              <a:ext cx="735194" cy="1140076"/>
            </a:xfrm>
            <a:prstGeom prst="roundRect">
              <a:avLst/>
            </a:prstGeom>
            <a:solidFill>
              <a:schemeClr val="bg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t" anchorCtr="0" compatLnSpc="1">
              <a:prstTxWarp prst="textNoShape">
                <a:avLst/>
              </a:prstTxWarp>
            </a:bodyPr>
            <a:lstStyle/>
            <a:p>
              <a:pPr defTabSz="914023" fontAlgn="base">
                <a:spcBef>
                  <a:spcPct val="0"/>
                </a:spcBef>
                <a:spcAft>
                  <a:spcPct val="0"/>
                </a:spcAft>
                <a:defRPr/>
              </a:pPr>
              <a:br>
                <a:rPr lang="en-US" sz="981" b="1" kern="0" dirty="0">
                  <a:solidFill>
                    <a:schemeClr val="tx1"/>
                  </a:solidFill>
                </a:rPr>
              </a:br>
              <a:r>
                <a:rPr lang="en-US" sz="981" b="1" kern="0" dirty="0">
                  <a:solidFill>
                    <a:schemeClr val="tx1"/>
                  </a:solidFill>
                </a:rPr>
                <a:t>Dist_DB_16</a:t>
              </a:r>
            </a:p>
            <a:p>
              <a:pPr defTabSz="914023" fontAlgn="base">
                <a:spcBef>
                  <a:spcPct val="0"/>
                </a:spcBef>
                <a:spcAft>
                  <a:spcPct val="0"/>
                </a:spcAft>
                <a:defRPr/>
              </a:pPr>
              <a:r>
                <a:rPr lang="en-US" sz="981" b="1" kern="0" dirty="0">
                  <a:solidFill>
                    <a:schemeClr val="tx1"/>
                  </a:solidFill>
                </a:rPr>
                <a:t>Dist_DB_17</a:t>
              </a:r>
            </a:p>
            <a:p>
              <a:pPr defTabSz="914023" fontAlgn="base">
                <a:spcBef>
                  <a:spcPct val="0"/>
                </a:spcBef>
                <a:spcAft>
                  <a:spcPct val="0"/>
                </a:spcAft>
                <a:defRPr/>
              </a:pPr>
              <a:endParaRPr lang="en-US" sz="981" b="1" kern="0" dirty="0">
                <a:solidFill>
                  <a:schemeClr val="tx1"/>
                </a:solidFill>
              </a:endParaRPr>
            </a:p>
            <a:p>
              <a:pPr defTabSz="914023" fontAlgn="base">
                <a:spcBef>
                  <a:spcPct val="0"/>
                </a:spcBef>
                <a:spcAft>
                  <a:spcPct val="0"/>
                </a:spcAft>
                <a:defRPr/>
              </a:pPr>
              <a:endParaRPr lang="en-US" sz="981" b="1" kern="0" dirty="0">
                <a:solidFill>
                  <a:schemeClr val="tx1"/>
                </a:solidFill>
              </a:endParaRPr>
            </a:p>
            <a:p>
              <a:pPr defTabSz="914023" fontAlgn="base">
                <a:spcBef>
                  <a:spcPct val="0"/>
                </a:spcBef>
                <a:spcAft>
                  <a:spcPct val="0"/>
                </a:spcAft>
                <a:defRPr/>
              </a:pPr>
              <a:r>
                <a:rPr lang="en-US" sz="981" b="1" kern="0" dirty="0">
                  <a:solidFill>
                    <a:schemeClr val="tx1"/>
                  </a:solidFill>
                </a:rPr>
                <a:t>Dist_DB_30</a:t>
              </a:r>
            </a:p>
          </p:txBody>
        </p:sp>
        <p:sp>
          <p:nvSpPr>
            <p:cNvPr id="186" name="Freeform 185"/>
            <p:cNvSpPr/>
            <p:nvPr/>
          </p:nvSpPr>
          <p:spPr bwMode="auto">
            <a:xfrm>
              <a:off x="2871651" y="3779858"/>
              <a:ext cx="737271" cy="266948"/>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78349" h="545581">
                  <a:moveTo>
                    <a:pt x="490507" y="0"/>
                  </a:moveTo>
                  <a:cubicBezTo>
                    <a:pt x="636654" y="0"/>
                    <a:pt x="755129" y="118475"/>
                    <a:pt x="755129" y="264622"/>
                  </a:cubicBezTo>
                  <a:lnTo>
                    <a:pt x="753041" y="285331"/>
                  </a:lnTo>
                  <a:lnTo>
                    <a:pt x="798544" y="294518"/>
                  </a:lnTo>
                  <a:cubicBezTo>
                    <a:pt x="845442" y="314354"/>
                    <a:pt x="878349" y="360792"/>
                    <a:pt x="878349" y="414915"/>
                  </a:cubicBezTo>
                  <a:cubicBezTo>
                    <a:pt x="878349" y="469039"/>
                    <a:pt x="845442" y="515477"/>
                    <a:pt x="798544" y="535313"/>
                  </a:cubicBezTo>
                  <a:lnTo>
                    <a:pt x="759827" y="543129"/>
                  </a:lnTo>
                  <a:lnTo>
                    <a:pt x="753908" y="545581"/>
                  </a:lnTo>
                  <a:lnTo>
                    <a:pt x="747683" y="545581"/>
                  </a:lnTo>
                  <a:lnTo>
                    <a:pt x="190471" y="545581"/>
                  </a:lnTo>
                  <a:lnTo>
                    <a:pt x="166602" y="545581"/>
                  </a:lnTo>
                  <a:lnTo>
                    <a:pt x="158924" y="542401"/>
                  </a:lnTo>
                  <a:lnTo>
                    <a:pt x="152084" y="541712"/>
                  </a:lnTo>
                  <a:cubicBezTo>
                    <a:pt x="65290" y="523951"/>
                    <a:pt x="0" y="447155"/>
                    <a:pt x="0" y="355110"/>
                  </a:cubicBezTo>
                  <a:cubicBezTo>
                    <a:pt x="0" y="249916"/>
                    <a:pt x="85277" y="164639"/>
                    <a:pt x="190471" y="164639"/>
                  </a:cubicBezTo>
                  <a:cubicBezTo>
                    <a:pt x="203620" y="164639"/>
                    <a:pt x="216458" y="165972"/>
                    <a:pt x="228858" y="168509"/>
                  </a:cubicBezTo>
                  <a:lnTo>
                    <a:pt x="244320" y="173309"/>
                  </a:lnTo>
                  <a:lnTo>
                    <a:pt x="246680" y="161619"/>
                  </a:lnTo>
                  <a:cubicBezTo>
                    <a:pt x="286852" y="66642"/>
                    <a:pt x="380897" y="0"/>
                    <a:pt x="490507" y="0"/>
                  </a:cubicBezTo>
                  <a:close/>
                </a:path>
              </a:pathLst>
            </a:custGeom>
            <a:solidFill>
              <a:srgbClr val="E7E6E6">
                <a:lumMod val="40000"/>
                <a:lumOff val="60000"/>
              </a:srgbClr>
            </a:solidFill>
            <a:ln w="12700" cap="flat" cmpd="sng" algn="ctr">
              <a:solidFill>
                <a:schemeClr val="accent1"/>
              </a:solidFill>
              <a:prstDash val="solid"/>
              <a:miter lim="800000"/>
              <a:headEnd type="none" w="med" len="med"/>
              <a:tailEnd type="none" w="med" len="med"/>
            </a:ln>
            <a:effectLst/>
          </p:spPr>
          <p:txBody>
            <a:bodyPr rot="0" spcFirstLastPara="0" vertOverflow="overflow" horzOverflow="overflow" vert="horz" wrap="square" lIns="164682" tIns="131745" rIns="164682" bIns="131745" numCol="1" spcCol="0" rtlCol="0" fromWordArt="0" anchor="t" anchorCtr="0" forceAA="0" compatLnSpc="1">
              <a:prstTxWarp prst="textNoShape">
                <a:avLst/>
              </a:prstTxWarp>
              <a:noAutofit/>
            </a:bodyPr>
            <a:lstStyle/>
            <a:p>
              <a:pPr algn="ctr" defTabSz="839570" fontAlgn="base">
                <a:lnSpc>
                  <a:spcPct val="90000"/>
                </a:lnSpc>
                <a:spcBef>
                  <a:spcPct val="0"/>
                </a:spcBef>
                <a:spcAft>
                  <a:spcPct val="0"/>
                </a:spcAft>
                <a:defRPr/>
              </a:pPr>
              <a:r>
                <a:rPr lang="en-IN" sz="984" b="1" kern="0" dirty="0">
                  <a:latin typeface="Calibri" panose="020F0502020204030204" pitchFamily="34" charset="0"/>
                  <a:ea typeface="Segoe UI" pitchFamily="34" charset="0"/>
                  <a:cs typeface="Segoe UI" pitchFamily="34" charset="0"/>
                </a:rPr>
                <a:t>SQL DB </a:t>
              </a:r>
            </a:p>
          </p:txBody>
        </p:sp>
        <p:sp>
          <p:nvSpPr>
            <p:cNvPr id="187" name="TextBox 186"/>
            <p:cNvSpPr txBox="1"/>
            <p:nvPr/>
          </p:nvSpPr>
          <p:spPr>
            <a:xfrm rot="5400000">
              <a:off x="2991940" y="4310066"/>
              <a:ext cx="522915" cy="506901"/>
            </a:xfrm>
            <a:prstGeom prst="rect">
              <a:avLst/>
            </a:prstGeom>
            <a:noFill/>
          </p:spPr>
          <p:txBody>
            <a:bodyPr wrap="square" lIns="179259" tIns="143407" rIns="179259" bIns="143407" rtlCol="0">
              <a:spAutoFit/>
            </a:bodyPr>
            <a:lstStyle/>
            <a:p>
              <a:pPr defTabSz="896308">
                <a:lnSpc>
                  <a:spcPct val="90000"/>
                </a:lnSpc>
                <a:spcAft>
                  <a:spcPts val="588"/>
                </a:spcAft>
                <a:defRPr/>
              </a:pPr>
              <a:r>
                <a:rPr lang="en-US" sz="1568" b="1" kern="0" dirty="0"/>
                <a:t>…</a:t>
              </a:r>
            </a:p>
          </p:txBody>
        </p:sp>
      </p:grpSp>
      <p:grpSp>
        <p:nvGrpSpPr>
          <p:cNvPr id="23" name="Group 22">
            <a:extLst>
              <a:ext uri="{FF2B5EF4-FFF2-40B4-BE49-F238E27FC236}">
                <a16:creationId xmlns:a16="http://schemas.microsoft.com/office/drawing/2014/main" id="{4F2C1991-3890-42BC-8CD4-E6F328A545C2}"/>
              </a:ext>
            </a:extLst>
          </p:cNvPr>
          <p:cNvGrpSpPr/>
          <p:nvPr/>
        </p:nvGrpSpPr>
        <p:grpSpPr>
          <a:xfrm>
            <a:off x="2158698" y="2577694"/>
            <a:ext cx="1006599" cy="2302257"/>
            <a:chOff x="493345" y="2919265"/>
            <a:chExt cx="1006741" cy="2302584"/>
          </a:xfrm>
        </p:grpSpPr>
        <p:grpSp>
          <p:nvGrpSpPr>
            <p:cNvPr id="98" name="Group 97"/>
            <p:cNvGrpSpPr/>
            <p:nvPr/>
          </p:nvGrpSpPr>
          <p:grpSpPr>
            <a:xfrm>
              <a:off x="493345" y="2919265"/>
              <a:ext cx="1006741" cy="2302584"/>
              <a:chOff x="9830164" y="3198627"/>
              <a:chExt cx="1148681" cy="1463134"/>
            </a:xfrm>
          </p:grpSpPr>
          <p:grpSp>
            <p:nvGrpSpPr>
              <p:cNvPr id="99" name="Group 98"/>
              <p:cNvGrpSpPr>
                <a:grpSpLocks noChangeAspect="1"/>
              </p:cNvGrpSpPr>
              <p:nvPr/>
            </p:nvGrpSpPr>
            <p:grpSpPr>
              <a:xfrm>
                <a:off x="9882326" y="3198627"/>
                <a:ext cx="1024606" cy="1463134"/>
                <a:chOff x="6592191" y="2051295"/>
                <a:chExt cx="2194328" cy="3133501"/>
              </a:xfrm>
            </p:grpSpPr>
            <p:sp>
              <p:nvSpPr>
                <p:cNvPr id="101" name="Can 100"/>
                <p:cNvSpPr/>
                <p:nvPr/>
              </p:nvSpPr>
              <p:spPr>
                <a:xfrm>
                  <a:off x="6604683" y="2077454"/>
                  <a:ext cx="2181836" cy="3107342"/>
                </a:xfrm>
                <a:prstGeom prst="can">
                  <a:avLst>
                    <a:gd name="adj" fmla="val 51849"/>
                  </a:avLst>
                </a:prstGeom>
                <a:solidFill>
                  <a:srgbClr val="CDCCCB"/>
                </a:solidFill>
                <a:ln w="12700" cap="flat" cmpd="sng" algn="ctr">
                  <a:noFill/>
                  <a:prstDash val="solid"/>
                  <a:miter lim="800000"/>
                </a:ln>
                <a:effectLst/>
              </p:spPr>
              <p:txBody>
                <a:bodyPr rtlCol="0" anchor="ctr"/>
                <a:lstStyle/>
                <a:p>
                  <a:pPr algn="ctr" defTabSz="856855">
                    <a:defRPr/>
                  </a:pPr>
                  <a:endParaRPr lang="en-IN" sz="1655" kern="0">
                    <a:solidFill>
                      <a:srgbClr val="FFFFFF"/>
                    </a:solidFill>
                    <a:latin typeface="Calibri" panose="020F0502020204030204"/>
                  </a:endParaRPr>
                </a:p>
              </p:txBody>
            </p:sp>
            <p:sp>
              <p:nvSpPr>
                <p:cNvPr id="102" name="Donut 101"/>
                <p:cNvSpPr/>
                <p:nvPr/>
              </p:nvSpPr>
              <p:spPr>
                <a:xfrm>
                  <a:off x="6592191" y="2058449"/>
                  <a:ext cx="2181836" cy="683153"/>
                </a:xfrm>
                <a:prstGeom prst="donut">
                  <a:avLst>
                    <a:gd name="adj" fmla="val 5387"/>
                  </a:avLst>
                </a:prstGeom>
                <a:solidFill>
                  <a:srgbClr val="E5E5E5"/>
                </a:solidFill>
                <a:ln w="12700" cap="flat" cmpd="sng" algn="ctr">
                  <a:noFill/>
                  <a:prstDash val="solid"/>
                  <a:miter lim="800000"/>
                </a:ln>
                <a:effectLst/>
              </p:spPr>
              <p:txBody>
                <a:bodyPr rtlCol="0" anchor="ctr"/>
                <a:lstStyle/>
                <a:p>
                  <a:pPr algn="ctr" defTabSz="856855">
                    <a:defRPr/>
                  </a:pPr>
                  <a:endParaRPr lang="en-IN" sz="1655" kern="0">
                    <a:solidFill>
                      <a:srgbClr val="FFFFFF"/>
                    </a:solidFill>
                    <a:latin typeface="Calibri" panose="020F0502020204030204"/>
                  </a:endParaRPr>
                </a:p>
              </p:txBody>
            </p:sp>
            <p:grpSp>
              <p:nvGrpSpPr>
                <p:cNvPr id="103" name="Group 102"/>
                <p:cNvGrpSpPr/>
                <p:nvPr/>
              </p:nvGrpSpPr>
              <p:grpSpPr>
                <a:xfrm>
                  <a:off x="6654556" y="2051295"/>
                  <a:ext cx="2062790" cy="690308"/>
                  <a:chOff x="3418453" y="1463971"/>
                  <a:chExt cx="2706123" cy="912428"/>
                </a:xfrm>
              </p:grpSpPr>
              <p:sp>
                <p:nvSpPr>
                  <p:cNvPr id="104" name="Donut 103"/>
                  <p:cNvSpPr/>
                  <p:nvPr/>
                </p:nvSpPr>
                <p:spPr>
                  <a:xfrm>
                    <a:off x="3418453" y="1463971"/>
                    <a:ext cx="2706123" cy="912428"/>
                  </a:xfrm>
                  <a:prstGeom prst="donut">
                    <a:avLst>
                      <a:gd name="adj" fmla="val 50000"/>
                    </a:avLst>
                  </a:prstGeom>
                  <a:solidFill>
                    <a:srgbClr val="70AD47">
                      <a:lumMod val="60000"/>
                      <a:lumOff val="40000"/>
                    </a:srgbClr>
                  </a:solidFill>
                  <a:ln w="12700" cap="flat" cmpd="sng" algn="ctr">
                    <a:noFill/>
                    <a:prstDash val="solid"/>
                    <a:miter lim="800000"/>
                  </a:ln>
                  <a:effectLst/>
                </p:spPr>
                <p:txBody>
                  <a:bodyPr rtlCol="0" anchor="ctr"/>
                  <a:lstStyle/>
                  <a:p>
                    <a:pPr algn="ctr" defTabSz="856855">
                      <a:defRPr/>
                    </a:pPr>
                    <a:endParaRPr lang="en-IN" sz="1655" kern="0">
                      <a:solidFill>
                        <a:srgbClr val="FFFFFF"/>
                      </a:solidFill>
                      <a:latin typeface="Calibri" panose="020F0502020204030204"/>
                    </a:endParaRPr>
                  </a:p>
                </p:txBody>
              </p:sp>
              <p:sp>
                <p:nvSpPr>
                  <p:cNvPr id="105" name="Freeform 104"/>
                  <p:cNvSpPr/>
                  <p:nvPr/>
                </p:nvSpPr>
                <p:spPr>
                  <a:xfrm>
                    <a:off x="3474948" y="1704061"/>
                    <a:ext cx="2593132" cy="672333"/>
                  </a:xfrm>
                  <a:custGeom>
                    <a:avLst/>
                    <a:gdLst>
                      <a:gd name="connsiteX0" fmla="*/ 1296566 w 2593132"/>
                      <a:gd name="connsiteY0" fmla="*/ 0 h 945111"/>
                      <a:gd name="connsiteX1" fmla="*/ 2588797 w 2593132"/>
                      <a:gd name="connsiteY1" fmla="*/ 464321 h 945111"/>
                      <a:gd name="connsiteX2" fmla="*/ 2593132 w 2593132"/>
                      <a:gd name="connsiteY2" fmla="*/ 472556 h 945111"/>
                      <a:gd name="connsiteX3" fmla="*/ 2588797 w 2593132"/>
                      <a:gd name="connsiteY3" fmla="*/ 480790 h 945111"/>
                      <a:gd name="connsiteX4" fmla="*/ 1296566 w 2593132"/>
                      <a:gd name="connsiteY4" fmla="*/ 945111 h 945111"/>
                      <a:gd name="connsiteX5" fmla="*/ 4335 w 2593132"/>
                      <a:gd name="connsiteY5" fmla="*/ 480790 h 945111"/>
                      <a:gd name="connsiteX6" fmla="*/ 0 w 2593132"/>
                      <a:gd name="connsiteY6" fmla="*/ 472556 h 945111"/>
                      <a:gd name="connsiteX7" fmla="*/ 4335 w 2593132"/>
                      <a:gd name="connsiteY7" fmla="*/ 464321 h 945111"/>
                      <a:gd name="connsiteX8" fmla="*/ 1296566 w 2593132"/>
                      <a:gd name="connsiteY8" fmla="*/ 0 h 945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93132" h="945111">
                        <a:moveTo>
                          <a:pt x="1296566" y="0"/>
                        </a:moveTo>
                        <a:cubicBezTo>
                          <a:pt x="1903728" y="0"/>
                          <a:pt x="2417484" y="195317"/>
                          <a:pt x="2588797" y="464321"/>
                        </a:cubicBezTo>
                        <a:lnTo>
                          <a:pt x="2593132" y="472556"/>
                        </a:lnTo>
                        <a:lnTo>
                          <a:pt x="2588797" y="480790"/>
                        </a:lnTo>
                        <a:cubicBezTo>
                          <a:pt x="2417484" y="749794"/>
                          <a:pt x="1903728" y="945111"/>
                          <a:pt x="1296566" y="945111"/>
                        </a:cubicBezTo>
                        <a:cubicBezTo>
                          <a:pt x="689404" y="945111"/>
                          <a:pt x="175648" y="749794"/>
                          <a:pt x="4335" y="480790"/>
                        </a:cubicBezTo>
                        <a:lnTo>
                          <a:pt x="0" y="472556"/>
                        </a:lnTo>
                        <a:lnTo>
                          <a:pt x="4335" y="464321"/>
                        </a:lnTo>
                        <a:cubicBezTo>
                          <a:pt x="175648" y="195317"/>
                          <a:pt x="689404" y="0"/>
                          <a:pt x="1296566" y="0"/>
                        </a:cubicBezTo>
                        <a:close/>
                      </a:path>
                    </a:pathLst>
                  </a:custGeom>
                  <a:solidFill>
                    <a:srgbClr val="00B050"/>
                  </a:solidFill>
                  <a:ln w="12700" cap="flat" cmpd="sng" algn="ctr">
                    <a:noFill/>
                    <a:prstDash val="solid"/>
                    <a:miter lim="800000"/>
                  </a:ln>
                  <a:effectLst/>
                </p:spPr>
                <p:txBody>
                  <a:bodyPr rtlCol="0" anchor="ctr"/>
                  <a:lstStyle/>
                  <a:p>
                    <a:pPr algn="ctr" defTabSz="856855">
                      <a:defRPr/>
                    </a:pPr>
                    <a:endParaRPr lang="en-IN" sz="1655" kern="0">
                      <a:solidFill>
                        <a:srgbClr val="FFFFFF"/>
                      </a:solidFill>
                      <a:latin typeface="Calibri" panose="020F0502020204030204"/>
                    </a:endParaRPr>
                  </a:p>
                </p:txBody>
              </p:sp>
            </p:grpSp>
          </p:grpSp>
          <p:sp>
            <p:nvSpPr>
              <p:cNvPr id="100" name="TextBox 99"/>
              <p:cNvSpPr txBox="1"/>
              <p:nvPr/>
            </p:nvSpPr>
            <p:spPr>
              <a:xfrm>
                <a:off x="9830164" y="3257274"/>
                <a:ext cx="1148681" cy="289902"/>
              </a:xfrm>
              <a:prstGeom prst="rect">
                <a:avLst/>
              </a:prstGeom>
              <a:noFill/>
            </p:spPr>
            <p:txBody>
              <a:bodyPr wrap="square" lIns="164705" tIns="131765" rIns="164705" bIns="131765" rtlCol="0">
                <a:spAutoFit/>
              </a:bodyPr>
              <a:lstStyle/>
              <a:p>
                <a:pPr algn="ctr" defTabSz="839181" fontAlgn="base">
                  <a:lnSpc>
                    <a:spcPct val="90000"/>
                  </a:lnSpc>
                  <a:spcBef>
                    <a:spcPct val="0"/>
                  </a:spcBef>
                  <a:spcAft>
                    <a:spcPts val="539"/>
                  </a:spcAft>
                  <a:defRPr/>
                </a:pPr>
                <a:r>
                  <a:rPr lang="en-US" sz="1372" b="1" kern="0" dirty="0">
                    <a:latin typeface="Calibri" panose="020F0502020204030204"/>
                    <a:ea typeface="MS PGothic" charset="0"/>
                    <a:cs typeface="Segoe UI" panose="020B0502040204020203" pitchFamily="34" charset="0"/>
                  </a:rPr>
                  <a:t>Compute</a:t>
                </a:r>
              </a:p>
            </p:txBody>
          </p:sp>
        </p:grpSp>
        <p:sp>
          <p:nvSpPr>
            <p:cNvPr id="4" name="Rounded Rectangle 3"/>
            <p:cNvSpPr/>
            <p:nvPr/>
          </p:nvSpPr>
          <p:spPr bwMode="auto">
            <a:xfrm>
              <a:off x="620043" y="3922184"/>
              <a:ext cx="735194" cy="1140076"/>
            </a:xfrm>
            <a:prstGeom prst="roundRect">
              <a:avLst/>
            </a:prstGeom>
            <a:solidFill>
              <a:schemeClr val="bg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t" anchorCtr="0" compatLnSpc="1">
              <a:prstTxWarp prst="textNoShape">
                <a:avLst/>
              </a:prstTxWarp>
            </a:bodyPr>
            <a:lstStyle/>
            <a:p>
              <a:pPr defTabSz="914023" fontAlgn="base">
                <a:spcBef>
                  <a:spcPct val="0"/>
                </a:spcBef>
                <a:spcAft>
                  <a:spcPct val="0"/>
                </a:spcAft>
                <a:defRPr/>
              </a:pPr>
              <a:br>
                <a:rPr lang="en-US" sz="981" b="1" kern="0" dirty="0">
                  <a:solidFill>
                    <a:schemeClr val="tx1"/>
                  </a:solidFill>
                </a:rPr>
              </a:br>
              <a:r>
                <a:rPr lang="en-US" sz="981" b="1" kern="0" dirty="0">
                  <a:solidFill>
                    <a:schemeClr val="tx1"/>
                  </a:solidFill>
                </a:rPr>
                <a:t>Dist_DB_1</a:t>
              </a:r>
            </a:p>
            <a:p>
              <a:pPr defTabSz="914023" fontAlgn="base">
                <a:spcBef>
                  <a:spcPct val="0"/>
                </a:spcBef>
                <a:spcAft>
                  <a:spcPct val="0"/>
                </a:spcAft>
                <a:defRPr/>
              </a:pPr>
              <a:r>
                <a:rPr lang="en-US" sz="981" b="1" kern="0" dirty="0">
                  <a:solidFill>
                    <a:schemeClr val="tx1"/>
                  </a:solidFill>
                </a:rPr>
                <a:t>Dist_DB_2</a:t>
              </a:r>
            </a:p>
            <a:p>
              <a:pPr defTabSz="914023" fontAlgn="base">
                <a:spcBef>
                  <a:spcPct val="0"/>
                </a:spcBef>
                <a:spcAft>
                  <a:spcPct val="0"/>
                </a:spcAft>
                <a:defRPr/>
              </a:pPr>
              <a:endParaRPr lang="en-US" sz="981" b="1" kern="0" dirty="0">
                <a:solidFill>
                  <a:schemeClr val="tx1"/>
                </a:solidFill>
              </a:endParaRPr>
            </a:p>
            <a:p>
              <a:pPr defTabSz="914023" fontAlgn="base">
                <a:spcBef>
                  <a:spcPct val="0"/>
                </a:spcBef>
                <a:spcAft>
                  <a:spcPct val="0"/>
                </a:spcAft>
                <a:defRPr/>
              </a:pPr>
              <a:endParaRPr lang="en-US" sz="981" b="1" kern="0" dirty="0">
                <a:solidFill>
                  <a:schemeClr val="tx1"/>
                </a:solidFill>
              </a:endParaRPr>
            </a:p>
            <a:p>
              <a:pPr defTabSz="914023" fontAlgn="base">
                <a:spcBef>
                  <a:spcPct val="0"/>
                </a:spcBef>
                <a:spcAft>
                  <a:spcPct val="0"/>
                </a:spcAft>
                <a:defRPr/>
              </a:pPr>
              <a:r>
                <a:rPr lang="en-US" sz="981" b="1" kern="0" dirty="0">
                  <a:solidFill>
                    <a:schemeClr val="tx1"/>
                  </a:solidFill>
                </a:rPr>
                <a:t>Dist_DB_15</a:t>
              </a:r>
            </a:p>
          </p:txBody>
        </p:sp>
        <p:sp>
          <p:nvSpPr>
            <p:cNvPr id="223" name="Freeform 222"/>
            <p:cNvSpPr/>
            <p:nvPr/>
          </p:nvSpPr>
          <p:spPr bwMode="auto">
            <a:xfrm>
              <a:off x="592659" y="3793038"/>
              <a:ext cx="737271" cy="266948"/>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78349" h="545581">
                  <a:moveTo>
                    <a:pt x="490507" y="0"/>
                  </a:moveTo>
                  <a:cubicBezTo>
                    <a:pt x="636654" y="0"/>
                    <a:pt x="755129" y="118475"/>
                    <a:pt x="755129" y="264622"/>
                  </a:cubicBezTo>
                  <a:lnTo>
                    <a:pt x="753041" y="285331"/>
                  </a:lnTo>
                  <a:lnTo>
                    <a:pt x="798544" y="294518"/>
                  </a:lnTo>
                  <a:cubicBezTo>
                    <a:pt x="845442" y="314354"/>
                    <a:pt x="878349" y="360792"/>
                    <a:pt x="878349" y="414915"/>
                  </a:cubicBezTo>
                  <a:cubicBezTo>
                    <a:pt x="878349" y="469039"/>
                    <a:pt x="845442" y="515477"/>
                    <a:pt x="798544" y="535313"/>
                  </a:cubicBezTo>
                  <a:lnTo>
                    <a:pt x="759827" y="543129"/>
                  </a:lnTo>
                  <a:lnTo>
                    <a:pt x="753908" y="545581"/>
                  </a:lnTo>
                  <a:lnTo>
                    <a:pt x="747683" y="545581"/>
                  </a:lnTo>
                  <a:lnTo>
                    <a:pt x="190471" y="545581"/>
                  </a:lnTo>
                  <a:lnTo>
                    <a:pt x="166602" y="545581"/>
                  </a:lnTo>
                  <a:lnTo>
                    <a:pt x="158924" y="542401"/>
                  </a:lnTo>
                  <a:lnTo>
                    <a:pt x="152084" y="541712"/>
                  </a:lnTo>
                  <a:cubicBezTo>
                    <a:pt x="65290" y="523951"/>
                    <a:pt x="0" y="447155"/>
                    <a:pt x="0" y="355110"/>
                  </a:cubicBezTo>
                  <a:cubicBezTo>
                    <a:pt x="0" y="249916"/>
                    <a:pt x="85277" y="164639"/>
                    <a:pt x="190471" y="164639"/>
                  </a:cubicBezTo>
                  <a:cubicBezTo>
                    <a:pt x="203620" y="164639"/>
                    <a:pt x="216458" y="165972"/>
                    <a:pt x="228858" y="168509"/>
                  </a:cubicBezTo>
                  <a:lnTo>
                    <a:pt x="244320" y="173309"/>
                  </a:lnTo>
                  <a:lnTo>
                    <a:pt x="246680" y="161619"/>
                  </a:lnTo>
                  <a:cubicBezTo>
                    <a:pt x="286852" y="66642"/>
                    <a:pt x="380897" y="0"/>
                    <a:pt x="490507" y="0"/>
                  </a:cubicBezTo>
                  <a:close/>
                </a:path>
              </a:pathLst>
            </a:custGeom>
            <a:solidFill>
              <a:srgbClr val="E7E6E6">
                <a:lumMod val="40000"/>
                <a:lumOff val="60000"/>
              </a:srgbClr>
            </a:solidFill>
            <a:ln w="12700" cap="flat" cmpd="sng" algn="ctr">
              <a:solidFill>
                <a:schemeClr val="accent1"/>
              </a:solidFill>
              <a:prstDash val="solid"/>
              <a:miter lim="800000"/>
              <a:headEnd type="none" w="med" len="med"/>
              <a:tailEnd type="none" w="med" len="med"/>
            </a:ln>
            <a:effectLst/>
          </p:spPr>
          <p:txBody>
            <a:bodyPr rot="0" spcFirstLastPara="0" vertOverflow="overflow" horzOverflow="overflow" vert="horz" wrap="square" lIns="164682" tIns="131745" rIns="164682" bIns="131745" numCol="1" spcCol="0" rtlCol="0" fromWordArt="0" anchor="t" anchorCtr="0" forceAA="0" compatLnSpc="1">
              <a:prstTxWarp prst="textNoShape">
                <a:avLst/>
              </a:prstTxWarp>
              <a:noAutofit/>
            </a:bodyPr>
            <a:lstStyle/>
            <a:p>
              <a:pPr algn="ctr" defTabSz="839570" fontAlgn="base">
                <a:lnSpc>
                  <a:spcPct val="90000"/>
                </a:lnSpc>
                <a:spcBef>
                  <a:spcPct val="0"/>
                </a:spcBef>
                <a:spcAft>
                  <a:spcPct val="0"/>
                </a:spcAft>
                <a:defRPr/>
              </a:pPr>
              <a:r>
                <a:rPr lang="en-IN" sz="984" b="1" kern="0" dirty="0">
                  <a:latin typeface="Calibri" panose="020F0502020204030204" pitchFamily="34" charset="0"/>
                  <a:ea typeface="Segoe UI" pitchFamily="34" charset="0"/>
                  <a:cs typeface="Segoe UI" pitchFamily="34" charset="0"/>
                </a:rPr>
                <a:t>SQL DB </a:t>
              </a:r>
            </a:p>
          </p:txBody>
        </p:sp>
        <p:sp>
          <p:nvSpPr>
            <p:cNvPr id="6" name="TextBox 5"/>
            <p:cNvSpPr txBox="1"/>
            <p:nvPr/>
          </p:nvSpPr>
          <p:spPr>
            <a:xfrm rot="5400000">
              <a:off x="712949" y="4323245"/>
              <a:ext cx="522915" cy="506901"/>
            </a:xfrm>
            <a:prstGeom prst="rect">
              <a:avLst/>
            </a:prstGeom>
            <a:noFill/>
          </p:spPr>
          <p:txBody>
            <a:bodyPr wrap="square" lIns="179259" tIns="143407" rIns="179259" bIns="143407" rtlCol="0">
              <a:spAutoFit/>
            </a:bodyPr>
            <a:lstStyle/>
            <a:p>
              <a:pPr defTabSz="896308">
                <a:lnSpc>
                  <a:spcPct val="90000"/>
                </a:lnSpc>
                <a:spcAft>
                  <a:spcPts val="588"/>
                </a:spcAft>
                <a:defRPr/>
              </a:pPr>
              <a:r>
                <a:rPr lang="en-US" sz="1568" b="1" kern="0" dirty="0"/>
                <a:t>…</a:t>
              </a:r>
            </a:p>
          </p:txBody>
        </p:sp>
      </p:grpSp>
      <p:sp>
        <p:nvSpPr>
          <p:cNvPr id="17" name="Title 16"/>
          <p:cNvSpPr>
            <a:spLocks noGrp="1"/>
          </p:cNvSpPr>
          <p:nvPr>
            <p:ph type="title"/>
          </p:nvPr>
        </p:nvSpPr>
        <p:spPr>
          <a:xfrm>
            <a:off x="386772" y="203834"/>
            <a:ext cx="11336039" cy="443198"/>
          </a:xfrm>
        </p:spPr>
        <p:txBody>
          <a:bodyPr/>
          <a:lstStyle/>
          <a:p>
            <a:r>
              <a:rPr lang="en-US" dirty="0"/>
              <a:t>Synapse SQL MPP Architecture (DW2000)</a:t>
            </a:r>
          </a:p>
        </p:txBody>
      </p:sp>
      <p:sp>
        <p:nvSpPr>
          <p:cNvPr id="45" name="Rounded Rectangle 44"/>
          <p:cNvSpPr/>
          <p:nvPr/>
        </p:nvSpPr>
        <p:spPr>
          <a:xfrm>
            <a:off x="5713356" y="1614733"/>
            <a:ext cx="813095" cy="173572"/>
          </a:xfrm>
          <a:prstGeom prst="roundRect">
            <a:avLst/>
          </a:prstGeom>
          <a:solidFill>
            <a:srgbClr val="7030A0"/>
          </a:solidFill>
          <a:ln w="12700" cap="flat" cmpd="sng" algn="ctr">
            <a:solidFill>
              <a:srgbClr val="5B9BD5">
                <a:shade val="50000"/>
              </a:srgbClr>
            </a:solidFill>
            <a:prstDash val="solid"/>
            <a:miter lim="800000"/>
          </a:ln>
          <a:effectLst/>
        </p:spPr>
        <p:txBody>
          <a:bodyPr rtlCol="0" anchor="ctr"/>
          <a:lstStyle/>
          <a:p>
            <a:pPr algn="ctr" defTabSz="856885">
              <a:defRPr/>
            </a:pPr>
            <a:r>
              <a:rPr lang="en-US" sz="984" b="1" kern="0" dirty="0">
                <a:solidFill>
                  <a:prstClr val="white"/>
                </a:solidFill>
                <a:latin typeface="Calibri" panose="020F0502020204030204"/>
              </a:rPr>
              <a:t>DMS</a:t>
            </a:r>
          </a:p>
        </p:txBody>
      </p:sp>
      <p:sp>
        <p:nvSpPr>
          <p:cNvPr id="221" name="Rounded Rectangle 220"/>
          <p:cNvSpPr/>
          <p:nvPr/>
        </p:nvSpPr>
        <p:spPr>
          <a:xfrm>
            <a:off x="2318979" y="3205633"/>
            <a:ext cx="671978" cy="173572"/>
          </a:xfrm>
          <a:prstGeom prst="roundRect">
            <a:avLst/>
          </a:prstGeom>
          <a:solidFill>
            <a:srgbClr val="7030A0"/>
          </a:solidFill>
          <a:ln w="12700" cap="flat" cmpd="sng" algn="ctr">
            <a:solidFill>
              <a:srgbClr val="5B9BD5">
                <a:shade val="50000"/>
              </a:srgbClr>
            </a:solidFill>
            <a:prstDash val="solid"/>
            <a:miter lim="800000"/>
          </a:ln>
          <a:effectLst/>
        </p:spPr>
        <p:txBody>
          <a:bodyPr rtlCol="0" anchor="ctr"/>
          <a:lstStyle/>
          <a:p>
            <a:pPr algn="ctr" defTabSz="856885">
              <a:defRPr/>
            </a:pPr>
            <a:r>
              <a:rPr lang="en-US" sz="984" b="1" kern="0" dirty="0">
                <a:solidFill>
                  <a:prstClr val="white"/>
                </a:solidFill>
                <a:latin typeface="Calibri" panose="020F0502020204030204"/>
              </a:rPr>
              <a:t>DMS</a:t>
            </a:r>
          </a:p>
        </p:txBody>
      </p:sp>
      <p:sp>
        <p:nvSpPr>
          <p:cNvPr id="185" name="Rounded Rectangle 184"/>
          <p:cNvSpPr/>
          <p:nvPr/>
        </p:nvSpPr>
        <p:spPr>
          <a:xfrm>
            <a:off x="4597647" y="3192455"/>
            <a:ext cx="671978" cy="173572"/>
          </a:xfrm>
          <a:prstGeom prst="roundRect">
            <a:avLst/>
          </a:prstGeom>
          <a:solidFill>
            <a:srgbClr val="7030A0"/>
          </a:solidFill>
          <a:ln w="12700" cap="flat" cmpd="sng" algn="ctr">
            <a:solidFill>
              <a:srgbClr val="5B9BD5">
                <a:shade val="50000"/>
              </a:srgbClr>
            </a:solidFill>
            <a:prstDash val="solid"/>
            <a:miter lim="800000"/>
          </a:ln>
          <a:effectLst/>
        </p:spPr>
        <p:txBody>
          <a:bodyPr rtlCol="0" anchor="ctr"/>
          <a:lstStyle/>
          <a:p>
            <a:pPr algn="ctr" defTabSz="856885">
              <a:defRPr/>
            </a:pPr>
            <a:r>
              <a:rPr lang="en-US" sz="984" b="1" kern="0" dirty="0">
                <a:solidFill>
                  <a:prstClr val="white"/>
                </a:solidFill>
                <a:latin typeface="Calibri" panose="020F0502020204030204"/>
              </a:rPr>
              <a:t>DMS</a:t>
            </a:r>
          </a:p>
        </p:txBody>
      </p:sp>
      <p:sp>
        <p:nvSpPr>
          <p:cNvPr id="211" name="Rounded Rectangle 210"/>
          <p:cNvSpPr/>
          <p:nvPr/>
        </p:nvSpPr>
        <p:spPr>
          <a:xfrm>
            <a:off x="6876317" y="3192455"/>
            <a:ext cx="671978" cy="173572"/>
          </a:xfrm>
          <a:prstGeom prst="roundRect">
            <a:avLst/>
          </a:prstGeom>
          <a:solidFill>
            <a:srgbClr val="7030A0"/>
          </a:solidFill>
          <a:ln w="12700" cap="flat" cmpd="sng" algn="ctr">
            <a:solidFill>
              <a:srgbClr val="5B9BD5">
                <a:shade val="50000"/>
              </a:srgbClr>
            </a:solidFill>
            <a:prstDash val="solid"/>
            <a:miter lim="800000"/>
          </a:ln>
          <a:effectLst/>
        </p:spPr>
        <p:txBody>
          <a:bodyPr rtlCol="0" anchor="ctr"/>
          <a:lstStyle/>
          <a:p>
            <a:pPr algn="ctr" defTabSz="856885">
              <a:defRPr/>
            </a:pPr>
            <a:r>
              <a:rPr lang="en-US" sz="984" b="1" kern="0" dirty="0">
                <a:solidFill>
                  <a:prstClr val="white"/>
                </a:solidFill>
                <a:latin typeface="Calibri" panose="020F0502020204030204"/>
              </a:rPr>
              <a:t>DMS</a:t>
            </a:r>
          </a:p>
        </p:txBody>
      </p:sp>
      <p:sp>
        <p:nvSpPr>
          <p:cNvPr id="256" name="Rounded Rectangle 255"/>
          <p:cNvSpPr/>
          <p:nvPr/>
        </p:nvSpPr>
        <p:spPr>
          <a:xfrm>
            <a:off x="9154986" y="3192455"/>
            <a:ext cx="671978" cy="173572"/>
          </a:xfrm>
          <a:prstGeom prst="roundRect">
            <a:avLst/>
          </a:prstGeom>
          <a:solidFill>
            <a:srgbClr val="7030A0"/>
          </a:solidFill>
          <a:ln w="12700" cap="flat" cmpd="sng" algn="ctr">
            <a:solidFill>
              <a:srgbClr val="5B9BD5">
                <a:shade val="50000"/>
              </a:srgbClr>
            </a:solidFill>
            <a:prstDash val="solid"/>
            <a:miter lim="800000"/>
          </a:ln>
          <a:effectLst/>
        </p:spPr>
        <p:txBody>
          <a:bodyPr rtlCol="0" anchor="ctr"/>
          <a:lstStyle/>
          <a:p>
            <a:pPr algn="ctr" defTabSz="856885">
              <a:defRPr/>
            </a:pPr>
            <a:r>
              <a:rPr lang="en-US" sz="984" b="1" kern="0" dirty="0">
                <a:solidFill>
                  <a:prstClr val="white"/>
                </a:solidFill>
                <a:latin typeface="Calibri" panose="020F0502020204030204"/>
              </a:rPr>
              <a:t>DMS</a:t>
            </a:r>
          </a:p>
        </p:txBody>
      </p:sp>
      <p:pic>
        <p:nvPicPr>
          <p:cNvPr id="3" name="Picture 2">
            <a:extLst>
              <a:ext uri="{FF2B5EF4-FFF2-40B4-BE49-F238E27FC236}">
                <a16:creationId xmlns:a16="http://schemas.microsoft.com/office/drawing/2014/main" id="{C2DDB928-E356-4684-AABC-21685B3A346D}"/>
              </a:ext>
            </a:extLst>
          </p:cNvPr>
          <p:cNvPicPr>
            <a:picLocks noChangeAspect="1"/>
          </p:cNvPicPr>
          <p:nvPr/>
        </p:nvPicPr>
        <p:blipFill>
          <a:blip r:embed="rId3"/>
          <a:stretch>
            <a:fillRect/>
          </a:stretch>
        </p:blipFill>
        <p:spPr>
          <a:xfrm>
            <a:off x="2615874" y="5136665"/>
            <a:ext cx="6963367" cy="1434366"/>
          </a:xfrm>
          <a:prstGeom prst="rect">
            <a:avLst/>
          </a:prstGeom>
        </p:spPr>
      </p:pic>
      <p:sp>
        <p:nvSpPr>
          <p:cNvPr id="5" name="TextBox 4">
            <a:extLst>
              <a:ext uri="{FF2B5EF4-FFF2-40B4-BE49-F238E27FC236}">
                <a16:creationId xmlns:a16="http://schemas.microsoft.com/office/drawing/2014/main" id="{D88D6309-6B29-49FD-B5E9-17333CC2B757}"/>
              </a:ext>
            </a:extLst>
          </p:cNvPr>
          <p:cNvSpPr txBox="1"/>
          <p:nvPr/>
        </p:nvSpPr>
        <p:spPr>
          <a:xfrm>
            <a:off x="963622" y="5600831"/>
            <a:ext cx="1355357" cy="479709"/>
          </a:xfrm>
          <a:prstGeom prst="rect">
            <a:avLst/>
          </a:prstGeom>
          <a:noFill/>
        </p:spPr>
        <p:txBody>
          <a:bodyPr wrap="none" lIns="179285" tIns="143428" rIns="179285" bIns="143428" rtlCol="0">
            <a:spAutoFit/>
          </a:bodyPr>
          <a:lstStyle/>
          <a:p>
            <a:pPr>
              <a:lnSpc>
                <a:spcPct val="90000"/>
              </a:lnSpc>
              <a:spcAft>
                <a:spcPts val="588"/>
              </a:spcAft>
            </a:pPr>
            <a:r>
              <a:rPr lang="en-US" sz="1372" dirty="0">
                <a:gradFill>
                  <a:gsLst>
                    <a:gs pos="2917">
                      <a:schemeClr val="tx1"/>
                    </a:gs>
                    <a:gs pos="30000">
                      <a:schemeClr val="tx1"/>
                    </a:gs>
                  </a:gsLst>
                  <a:lin ang="5400000" scaled="0"/>
                </a:gradFill>
              </a:rPr>
              <a:t>Blob Storage</a:t>
            </a:r>
          </a:p>
        </p:txBody>
      </p:sp>
      <p:cxnSp>
        <p:nvCxnSpPr>
          <p:cNvPr id="7" name="Straight Connector 6">
            <a:extLst>
              <a:ext uri="{FF2B5EF4-FFF2-40B4-BE49-F238E27FC236}">
                <a16:creationId xmlns:a16="http://schemas.microsoft.com/office/drawing/2014/main" id="{6AD7F652-885C-B091-76DA-143CA8D5DB1C}"/>
              </a:ext>
            </a:extLst>
          </p:cNvPr>
          <p:cNvCxnSpPr/>
          <p:nvPr/>
        </p:nvCxnSpPr>
        <p:spPr>
          <a:xfrm>
            <a:off x="734588" y="5010580"/>
            <a:ext cx="10754047" cy="0"/>
          </a:xfrm>
          <a:prstGeom prst="line">
            <a:avLst/>
          </a:prstGeom>
          <a:ln w="12700">
            <a:solidFill>
              <a:schemeClr val="tx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76872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1EE848-65EA-4F3D-AA59-286CF0338285}"/>
              </a:ext>
            </a:extLst>
          </p:cNvPr>
          <p:cNvSpPr>
            <a:spLocks noGrp="1"/>
          </p:cNvSpPr>
          <p:nvPr>
            <p:ph type="title"/>
          </p:nvPr>
        </p:nvSpPr>
        <p:spPr/>
        <p:txBody>
          <a:bodyPr/>
          <a:lstStyle/>
          <a:p>
            <a:r>
              <a:rPr lang="en-US" dirty="0"/>
              <a:t>Scaling Compute</a:t>
            </a:r>
          </a:p>
        </p:txBody>
      </p:sp>
      <p:graphicFrame>
        <p:nvGraphicFramePr>
          <p:cNvPr id="4" name="Table 4">
            <a:extLst>
              <a:ext uri="{FF2B5EF4-FFF2-40B4-BE49-F238E27FC236}">
                <a16:creationId xmlns:a16="http://schemas.microsoft.com/office/drawing/2014/main" id="{44B59BE2-BDA3-479D-BDA8-F921F4A69DF4}"/>
              </a:ext>
            </a:extLst>
          </p:cNvPr>
          <p:cNvGraphicFramePr>
            <a:graphicFrameLocks noGrp="1"/>
          </p:cNvGraphicFramePr>
          <p:nvPr>
            <p:extLst>
              <p:ext uri="{D42A27DB-BD31-4B8C-83A1-F6EECF244321}">
                <p14:modId xmlns:p14="http://schemas.microsoft.com/office/powerpoint/2010/main" val="1006178737"/>
              </p:ext>
            </p:extLst>
          </p:nvPr>
        </p:nvGraphicFramePr>
        <p:xfrm>
          <a:off x="1061544" y="953198"/>
          <a:ext cx="10068912" cy="5615242"/>
        </p:xfrm>
        <a:graphic>
          <a:graphicData uri="http://schemas.openxmlformats.org/drawingml/2006/table">
            <a:tbl>
              <a:tblPr firstRow="1" bandRow="1">
                <a:effectLst>
                  <a:outerShdw blurRad="63500" sx="102000" sy="102000" algn="ctr" rotWithShape="0">
                    <a:prstClr val="black">
                      <a:alpha val="40000"/>
                    </a:prstClr>
                  </a:outerShdw>
                </a:effectLst>
                <a:tableStyleId>{5C22544A-7EE6-4342-B048-85BDC9FD1C3A}</a:tableStyleId>
              </a:tblPr>
              <a:tblGrid>
                <a:gridCol w="1678152">
                  <a:extLst>
                    <a:ext uri="{9D8B030D-6E8A-4147-A177-3AD203B41FA5}">
                      <a16:colId xmlns:a16="http://schemas.microsoft.com/office/drawing/2014/main" val="1432371333"/>
                    </a:ext>
                  </a:extLst>
                </a:gridCol>
                <a:gridCol w="1678152">
                  <a:extLst>
                    <a:ext uri="{9D8B030D-6E8A-4147-A177-3AD203B41FA5}">
                      <a16:colId xmlns:a16="http://schemas.microsoft.com/office/drawing/2014/main" val="946483975"/>
                    </a:ext>
                  </a:extLst>
                </a:gridCol>
                <a:gridCol w="1678152">
                  <a:extLst>
                    <a:ext uri="{9D8B030D-6E8A-4147-A177-3AD203B41FA5}">
                      <a16:colId xmlns:a16="http://schemas.microsoft.com/office/drawing/2014/main" val="3302170393"/>
                    </a:ext>
                  </a:extLst>
                </a:gridCol>
                <a:gridCol w="1678152">
                  <a:extLst>
                    <a:ext uri="{9D8B030D-6E8A-4147-A177-3AD203B41FA5}">
                      <a16:colId xmlns:a16="http://schemas.microsoft.com/office/drawing/2014/main" val="95133298"/>
                    </a:ext>
                  </a:extLst>
                </a:gridCol>
                <a:gridCol w="1678152">
                  <a:extLst>
                    <a:ext uri="{9D8B030D-6E8A-4147-A177-3AD203B41FA5}">
                      <a16:colId xmlns:a16="http://schemas.microsoft.com/office/drawing/2014/main" val="3313515893"/>
                    </a:ext>
                  </a:extLst>
                </a:gridCol>
                <a:gridCol w="1678152">
                  <a:extLst>
                    <a:ext uri="{9D8B030D-6E8A-4147-A177-3AD203B41FA5}">
                      <a16:colId xmlns:a16="http://schemas.microsoft.com/office/drawing/2014/main" val="2130739386"/>
                    </a:ext>
                  </a:extLst>
                </a:gridCol>
              </a:tblGrid>
              <a:tr h="320040">
                <a:tc>
                  <a:txBody>
                    <a:bodyPr/>
                    <a:lstStyle/>
                    <a:p>
                      <a:pPr algn="ctr"/>
                      <a:r>
                        <a:rPr lang="en-US" sz="1400" dirty="0">
                          <a:solidFill>
                            <a:schemeClr val="bg1"/>
                          </a:solidFill>
                          <a:latin typeface="+mj-lt"/>
                        </a:rPr>
                        <a:t>cDWU</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dirty="0">
                          <a:solidFill>
                            <a:schemeClr val="bg1"/>
                          </a:solidFill>
                          <a:latin typeface="+mj-lt"/>
                        </a:rPr>
                        <a:t># of Compute Nodes</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dirty="0">
                          <a:solidFill>
                            <a:schemeClr val="bg1"/>
                          </a:solidFill>
                          <a:latin typeface="+mj-lt"/>
                        </a:rPr>
                        <a:t># Distributions per node</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spcBef>
                          <a:spcPts val="0"/>
                        </a:spcBef>
                        <a:spcAft>
                          <a:spcPts val="0"/>
                        </a:spcAft>
                      </a:pPr>
                      <a:r>
                        <a:rPr lang="en-US" sz="1400" b="1" u="none" strike="noStrike" dirty="0">
                          <a:solidFill>
                            <a:schemeClr val="bg1"/>
                          </a:solidFill>
                          <a:effectLst/>
                          <a:latin typeface="+mj-lt"/>
                        </a:rPr>
                        <a:t>Memory per data warehouse (GB)</a:t>
                      </a:r>
                      <a:endParaRPr lang="en-US" sz="1400" b="1" i="0" u="none" strike="noStrike" dirty="0">
                        <a:solidFill>
                          <a:schemeClr val="bg1"/>
                        </a:solidFill>
                        <a:effectLst/>
                        <a:latin typeface="+mj-lt"/>
                      </a:endParaRPr>
                    </a:p>
                  </a:txBody>
                  <a:tcPr marL="67882" marR="67882" marT="33941" marB="339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u="none" strike="noStrike" dirty="0">
                          <a:solidFill>
                            <a:schemeClr val="bg1"/>
                          </a:solidFill>
                          <a:effectLst/>
                          <a:latin typeface="+mj-lt"/>
                        </a:rPr>
                        <a:t>Tempdb </a:t>
                      </a:r>
                    </a:p>
                    <a:p>
                      <a:pPr algn="ctr" fontAlgn="ctr"/>
                      <a:r>
                        <a:rPr lang="en-US" sz="1400" u="none" strike="noStrike" dirty="0">
                          <a:solidFill>
                            <a:schemeClr val="bg1"/>
                          </a:solidFill>
                          <a:effectLst/>
                          <a:latin typeface="+mj-lt"/>
                        </a:rPr>
                        <a:t>(TB)</a:t>
                      </a:r>
                      <a:endParaRPr lang="en-US" sz="1400" b="0" i="0" u="none" strike="noStrike" dirty="0">
                        <a:solidFill>
                          <a:schemeClr val="bg1"/>
                        </a:solidFill>
                        <a:effectLst/>
                        <a:latin typeface="+mj-lt"/>
                      </a:endParaRPr>
                    </a:p>
                  </a:txBody>
                  <a:tcPr marL="4727" marR="4727" marT="47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b="0" i="0" u="none" strike="noStrike" dirty="0">
                          <a:solidFill>
                            <a:schemeClr val="bg1"/>
                          </a:solidFill>
                          <a:effectLst/>
                          <a:latin typeface="+mj-lt"/>
                        </a:rPr>
                        <a:t>Adaptive Cache</a:t>
                      </a:r>
                    </a:p>
                    <a:p>
                      <a:pPr algn="ctr" fontAlgn="ctr"/>
                      <a:r>
                        <a:rPr lang="en-US" sz="1400" b="0" i="0" u="none" strike="noStrike" dirty="0">
                          <a:solidFill>
                            <a:schemeClr val="bg1"/>
                          </a:solidFill>
                          <a:effectLst/>
                          <a:latin typeface="+mj-lt"/>
                        </a:rPr>
                        <a:t>(TB)</a:t>
                      </a:r>
                    </a:p>
                  </a:txBody>
                  <a:tcPr marL="6476" marR="6476" marT="647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89680309"/>
                  </a:ext>
                </a:extLst>
              </a:tr>
              <a:tr h="320040">
                <a:tc>
                  <a:txBody>
                    <a:bodyPr/>
                    <a:lstStyle/>
                    <a:p>
                      <a:pPr algn="ctr" fontAlgn="t"/>
                      <a:r>
                        <a:rPr lang="en-US" sz="1400" dirty="0">
                          <a:effectLst/>
                          <a:latin typeface="+mn-lt"/>
                        </a:rPr>
                        <a:t>DW100c</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400" dirty="0">
                          <a:effectLst/>
                          <a:latin typeface="+mn-lt"/>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400" dirty="0">
                          <a:effectLst/>
                          <a:latin typeface="+mn-lt"/>
                        </a:rPr>
                        <a:t>60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spcBef>
                          <a:spcPts val="0"/>
                        </a:spcBef>
                        <a:spcAft>
                          <a:spcPts val="0"/>
                        </a:spcAft>
                      </a:pPr>
                      <a:r>
                        <a:rPr lang="en-US" sz="1400" u="none" strike="noStrike">
                          <a:effectLst/>
                          <a:latin typeface="+mn-lt"/>
                        </a:rPr>
                        <a:t>60</a:t>
                      </a:r>
                      <a:endParaRPr lang="en-US" sz="1400" b="0" i="0" u="none" strike="noStrike">
                        <a:effectLst/>
                        <a:latin typeface="+mn-lt"/>
                      </a:endParaRPr>
                    </a:p>
                  </a:txBody>
                  <a:tcPr marL="67882" marR="67882" marT="33941" marB="3394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spcBef>
                          <a:spcPts val="0"/>
                        </a:spcBef>
                        <a:spcAft>
                          <a:spcPts val="0"/>
                        </a:spcAft>
                      </a:pPr>
                      <a:r>
                        <a:rPr lang="en-US" sz="1400" b="0" i="0" u="none" strike="noStrike" dirty="0">
                          <a:effectLst/>
                          <a:latin typeface="+mn-lt"/>
                        </a:rPr>
                        <a:t>.4</a:t>
                      </a:r>
                    </a:p>
                  </a:txBody>
                  <a:tcPr marL="67882" marR="67882" marT="33941" marB="3394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spcBef>
                          <a:spcPts val="0"/>
                        </a:spcBef>
                        <a:spcAft>
                          <a:spcPts val="0"/>
                        </a:spcAft>
                      </a:pPr>
                      <a:r>
                        <a:rPr lang="en-US" sz="1400" b="0" i="0" u="none" strike="noStrike" dirty="0">
                          <a:effectLst/>
                          <a:latin typeface="+mn-lt"/>
                        </a:rPr>
                        <a:t>.3</a:t>
                      </a:r>
                    </a:p>
                  </a:txBody>
                  <a:tcPr marL="67882" marR="67882" marT="33941" marB="3394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43523431"/>
                  </a:ext>
                </a:extLst>
              </a:tr>
              <a:tr h="320040">
                <a:tc>
                  <a:txBody>
                    <a:bodyPr/>
                    <a:lstStyle/>
                    <a:p>
                      <a:pPr algn="ctr" fontAlgn="t"/>
                      <a:r>
                        <a:rPr lang="en-US" sz="1400" dirty="0">
                          <a:effectLst/>
                          <a:latin typeface="+mn-lt"/>
                        </a:rPr>
                        <a:t>DW200c</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400" dirty="0">
                          <a:effectLst/>
                          <a:latin typeface="+mn-lt"/>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400">
                          <a:effectLst/>
                          <a:latin typeface="+mn-lt"/>
                        </a:rPr>
                        <a:t>60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spcBef>
                          <a:spcPts val="0"/>
                        </a:spcBef>
                        <a:spcAft>
                          <a:spcPts val="0"/>
                        </a:spcAft>
                      </a:pPr>
                      <a:r>
                        <a:rPr lang="en-US" sz="1400" u="none" strike="noStrike">
                          <a:effectLst/>
                          <a:latin typeface="+mn-lt"/>
                        </a:rPr>
                        <a:t>120</a:t>
                      </a:r>
                      <a:endParaRPr lang="en-US" sz="1400" b="0" i="0" u="none" strike="noStrike">
                        <a:effectLst/>
                        <a:latin typeface="+mn-lt"/>
                      </a:endParaRPr>
                    </a:p>
                  </a:txBody>
                  <a:tcPr marL="67882" marR="67882" marT="33941" marB="3394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spcBef>
                          <a:spcPts val="0"/>
                        </a:spcBef>
                        <a:spcAft>
                          <a:spcPts val="0"/>
                        </a:spcAft>
                      </a:pPr>
                      <a:r>
                        <a:rPr lang="en-US" sz="1400" b="0" i="0" u="none" strike="noStrike" dirty="0">
                          <a:effectLst/>
                          <a:latin typeface="+mn-lt"/>
                        </a:rPr>
                        <a:t>.8</a:t>
                      </a:r>
                    </a:p>
                  </a:txBody>
                  <a:tcPr marL="67882" marR="67882" marT="33941" marB="3394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spcBef>
                          <a:spcPts val="0"/>
                        </a:spcBef>
                        <a:spcAft>
                          <a:spcPts val="0"/>
                        </a:spcAft>
                      </a:pPr>
                      <a:r>
                        <a:rPr lang="en-US" sz="1400" b="0" i="0" u="none" strike="noStrike" dirty="0">
                          <a:effectLst/>
                          <a:latin typeface="+mn-lt"/>
                        </a:rPr>
                        <a:t>.6</a:t>
                      </a:r>
                    </a:p>
                  </a:txBody>
                  <a:tcPr marL="67882" marR="67882" marT="33941" marB="3394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13662821"/>
                  </a:ext>
                </a:extLst>
              </a:tr>
              <a:tr h="320040">
                <a:tc>
                  <a:txBody>
                    <a:bodyPr/>
                    <a:lstStyle/>
                    <a:p>
                      <a:pPr algn="ctr" fontAlgn="t"/>
                      <a:r>
                        <a:rPr lang="en-US" sz="1400">
                          <a:effectLst/>
                          <a:latin typeface="+mn-lt"/>
                        </a:rPr>
                        <a:t>DW300c</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400" dirty="0">
                          <a:effectLst/>
                          <a:latin typeface="+mn-lt"/>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400">
                          <a:effectLst/>
                          <a:latin typeface="+mn-lt"/>
                        </a:rPr>
                        <a:t>60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spcBef>
                          <a:spcPts val="0"/>
                        </a:spcBef>
                        <a:spcAft>
                          <a:spcPts val="0"/>
                        </a:spcAft>
                      </a:pPr>
                      <a:r>
                        <a:rPr lang="en-US" sz="1400" u="none" strike="noStrike">
                          <a:effectLst/>
                          <a:latin typeface="+mn-lt"/>
                        </a:rPr>
                        <a:t>180</a:t>
                      </a:r>
                      <a:endParaRPr lang="en-US" sz="1400" b="0" i="0" u="none" strike="noStrike">
                        <a:effectLst/>
                        <a:latin typeface="+mn-lt"/>
                      </a:endParaRPr>
                    </a:p>
                  </a:txBody>
                  <a:tcPr marL="67882" marR="67882" marT="33941" marB="3394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spcBef>
                          <a:spcPts val="0"/>
                        </a:spcBef>
                        <a:spcAft>
                          <a:spcPts val="0"/>
                        </a:spcAft>
                      </a:pPr>
                      <a:r>
                        <a:rPr lang="en-US" sz="1400" b="0" i="0" u="none" strike="noStrike" dirty="0">
                          <a:effectLst/>
                          <a:latin typeface="+mn-lt"/>
                        </a:rPr>
                        <a:t>1.2</a:t>
                      </a:r>
                    </a:p>
                  </a:txBody>
                  <a:tcPr marL="67882" marR="67882" marT="33941" marB="3394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spcBef>
                          <a:spcPts val="0"/>
                        </a:spcBef>
                        <a:spcAft>
                          <a:spcPts val="0"/>
                        </a:spcAft>
                      </a:pPr>
                      <a:r>
                        <a:rPr lang="en-US" sz="1400" b="0" i="0" u="none" strike="noStrike" dirty="0">
                          <a:effectLst/>
                          <a:latin typeface="+mn-lt"/>
                        </a:rPr>
                        <a:t>.9</a:t>
                      </a:r>
                    </a:p>
                  </a:txBody>
                  <a:tcPr marL="67882" marR="67882" marT="33941" marB="3394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86880490"/>
                  </a:ext>
                </a:extLst>
              </a:tr>
              <a:tr h="320040">
                <a:tc>
                  <a:txBody>
                    <a:bodyPr/>
                    <a:lstStyle/>
                    <a:p>
                      <a:pPr algn="ctr" fontAlgn="t"/>
                      <a:r>
                        <a:rPr lang="en-US" sz="1400">
                          <a:effectLst/>
                          <a:latin typeface="+mn-lt"/>
                        </a:rPr>
                        <a:t>DW400c</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400" dirty="0">
                          <a:effectLst/>
                          <a:latin typeface="+mn-lt"/>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400">
                          <a:effectLst/>
                          <a:latin typeface="+mn-lt"/>
                        </a:rPr>
                        <a:t>60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spcBef>
                          <a:spcPts val="0"/>
                        </a:spcBef>
                        <a:spcAft>
                          <a:spcPts val="0"/>
                        </a:spcAft>
                      </a:pPr>
                      <a:r>
                        <a:rPr lang="en-US" sz="1400" u="none" strike="noStrike">
                          <a:effectLst/>
                          <a:latin typeface="+mn-lt"/>
                        </a:rPr>
                        <a:t>240</a:t>
                      </a:r>
                      <a:endParaRPr lang="en-US" sz="1400" b="0" i="0" u="none" strike="noStrike">
                        <a:effectLst/>
                        <a:latin typeface="+mn-lt"/>
                      </a:endParaRPr>
                    </a:p>
                  </a:txBody>
                  <a:tcPr marL="67882" marR="67882" marT="33941" marB="3394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spcBef>
                          <a:spcPts val="0"/>
                        </a:spcBef>
                        <a:spcAft>
                          <a:spcPts val="0"/>
                        </a:spcAft>
                      </a:pPr>
                      <a:r>
                        <a:rPr lang="en-US" sz="1400" b="0" i="0" u="none" strike="noStrike" dirty="0">
                          <a:effectLst/>
                          <a:latin typeface="+mn-lt"/>
                        </a:rPr>
                        <a:t>1.6</a:t>
                      </a:r>
                    </a:p>
                  </a:txBody>
                  <a:tcPr marL="67882" marR="67882" marT="33941" marB="3394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spcBef>
                          <a:spcPts val="0"/>
                        </a:spcBef>
                        <a:spcAft>
                          <a:spcPts val="0"/>
                        </a:spcAft>
                      </a:pPr>
                      <a:r>
                        <a:rPr lang="en-US" sz="1400" b="0" i="0" u="none" strike="noStrike" dirty="0">
                          <a:effectLst/>
                          <a:latin typeface="+mn-lt"/>
                        </a:rPr>
                        <a:t>1.2</a:t>
                      </a:r>
                    </a:p>
                  </a:txBody>
                  <a:tcPr marL="67882" marR="67882" marT="33941" marB="3394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51006197"/>
                  </a:ext>
                </a:extLst>
              </a:tr>
              <a:tr h="320040">
                <a:tc>
                  <a:txBody>
                    <a:bodyPr/>
                    <a:lstStyle/>
                    <a:p>
                      <a:pPr algn="ctr" fontAlgn="t"/>
                      <a:r>
                        <a:rPr lang="en-US" sz="1400" dirty="0">
                          <a:effectLst/>
                          <a:latin typeface="+mn-lt"/>
                        </a:rPr>
                        <a:t>DW500c</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400" dirty="0">
                          <a:effectLst/>
                          <a:latin typeface="+mn-lt"/>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400">
                          <a:effectLst/>
                          <a:latin typeface="+mn-lt"/>
                        </a:rPr>
                        <a:t>60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spcBef>
                          <a:spcPts val="0"/>
                        </a:spcBef>
                        <a:spcAft>
                          <a:spcPts val="0"/>
                        </a:spcAft>
                      </a:pPr>
                      <a:r>
                        <a:rPr lang="en-US" sz="1400" u="none" strike="noStrike">
                          <a:effectLst/>
                          <a:latin typeface="+mn-lt"/>
                        </a:rPr>
                        <a:t>300</a:t>
                      </a:r>
                      <a:endParaRPr lang="en-US" sz="1400" b="0" i="0" u="none" strike="noStrike">
                        <a:effectLst/>
                        <a:latin typeface="+mn-lt"/>
                      </a:endParaRPr>
                    </a:p>
                  </a:txBody>
                  <a:tcPr marL="67882" marR="67882" marT="33941" marB="3394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spcBef>
                          <a:spcPts val="0"/>
                        </a:spcBef>
                        <a:spcAft>
                          <a:spcPts val="0"/>
                        </a:spcAft>
                      </a:pPr>
                      <a:r>
                        <a:rPr lang="en-US" sz="1400" b="0" i="0" u="none" strike="noStrike" dirty="0">
                          <a:effectLst/>
                          <a:latin typeface="+mn-lt"/>
                        </a:rPr>
                        <a:t>2</a:t>
                      </a:r>
                    </a:p>
                  </a:txBody>
                  <a:tcPr marL="67882" marR="67882" marT="33941" marB="3394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spcBef>
                          <a:spcPts val="0"/>
                        </a:spcBef>
                        <a:spcAft>
                          <a:spcPts val="0"/>
                        </a:spcAft>
                      </a:pPr>
                      <a:r>
                        <a:rPr lang="en-US" sz="1400" b="0" i="0" u="none" strike="noStrike" dirty="0">
                          <a:effectLst/>
                          <a:latin typeface="+mn-lt"/>
                        </a:rPr>
                        <a:t>1.5</a:t>
                      </a:r>
                    </a:p>
                  </a:txBody>
                  <a:tcPr marL="67882" marR="67882" marT="33941" marB="3394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49179518"/>
                  </a:ext>
                </a:extLst>
              </a:tr>
              <a:tr h="320040">
                <a:tc>
                  <a:txBody>
                    <a:bodyPr/>
                    <a:lstStyle/>
                    <a:p>
                      <a:pPr algn="ctr" fontAlgn="t"/>
                      <a:r>
                        <a:rPr lang="en-US" sz="1400">
                          <a:effectLst/>
                          <a:latin typeface="+mn-lt"/>
                        </a:rPr>
                        <a:t>DW1000c</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400" dirty="0">
                          <a:effectLst/>
                          <a:latin typeface="+mn-lt"/>
                        </a:rPr>
                        <a:t>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400">
                          <a:effectLst/>
                          <a:latin typeface="+mn-lt"/>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spcBef>
                          <a:spcPts val="0"/>
                        </a:spcBef>
                        <a:spcAft>
                          <a:spcPts val="0"/>
                        </a:spcAft>
                      </a:pPr>
                      <a:r>
                        <a:rPr lang="en-US" sz="1400" u="none" strike="noStrike" dirty="0">
                          <a:effectLst/>
                          <a:latin typeface="+mn-lt"/>
                        </a:rPr>
                        <a:t>600</a:t>
                      </a:r>
                      <a:endParaRPr lang="en-US" sz="1400" b="0" i="0" u="none" strike="noStrike" dirty="0">
                        <a:effectLst/>
                        <a:latin typeface="+mn-lt"/>
                      </a:endParaRPr>
                    </a:p>
                  </a:txBody>
                  <a:tcPr marL="67882" marR="67882" marT="33941" marB="3394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u="none" strike="noStrike" dirty="0">
                          <a:effectLst/>
                          <a:latin typeface="+mn-lt"/>
                        </a:rPr>
                        <a:t>4</a:t>
                      </a:r>
                      <a:endParaRPr lang="en-US" sz="1400" b="0" i="0" u="none" strike="noStrike" dirty="0">
                        <a:solidFill>
                          <a:srgbClr val="000000"/>
                        </a:solidFill>
                        <a:effectLst/>
                        <a:latin typeface="+mn-lt"/>
                      </a:endParaRPr>
                    </a:p>
                  </a:txBody>
                  <a:tcPr marL="4727" marR="4727" marT="47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mn-lt"/>
                        </a:rPr>
                        <a:t>3</a:t>
                      </a:r>
                    </a:p>
                  </a:txBody>
                  <a:tcPr marL="6476" marR="6476" marT="647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66708891"/>
                  </a:ext>
                </a:extLst>
              </a:tr>
              <a:tr h="320040">
                <a:tc>
                  <a:txBody>
                    <a:bodyPr/>
                    <a:lstStyle/>
                    <a:p>
                      <a:pPr algn="ctr" fontAlgn="t"/>
                      <a:r>
                        <a:rPr lang="en-US" sz="1400">
                          <a:effectLst/>
                          <a:latin typeface="+mn-lt"/>
                        </a:rPr>
                        <a:t>DW1500c</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400" dirty="0">
                          <a:effectLst/>
                          <a:latin typeface="+mn-lt"/>
                        </a:rPr>
                        <a:t>3</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400" dirty="0">
                          <a:effectLst/>
                          <a:latin typeface="+mn-lt"/>
                        </a:rPr>
                        <a:t>20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spcBef>
                          <a:spcPts val="0"/>
                        </a:spcBef>
                        <a:spcAft>
                          <a:spcPts val="0"/>
                        </a:spcAft>
                      </a:pPr>
                      <a:r>
                        <a:rPr lang="en-US" sz="1400" u="none" strike="noStrike">
                          <a:effectLst/>
                          <a:latin typeface="+mn-lt"/>
                        </a:rPr>
                        <a:t>900</a:t>
                      </a:r>
                      <a:endParaRPr lang="en-US" sz="1400" b="0" i="0" u="none" strike="noStrike">
                        <a:effectLst/>
                        <a:latin typeface="+mn-lt"/>
                      </a:endParaRPr>
                    </a:p>
                  </a:txBody>
                  <a:tcPr marL="67882" marR="67882" marT="33941" marB="3394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b="0" i="0" u="none" strike="noStrike" dirty="0">
                          <a:solidFill>
                            <a:srgbClr val="000000"/>
                          </a:solidFill>
                          <a:effectLst/>
                          <a:latin typeface="+mn-lt"/>
                        </a:rPr>
                        <a:t>6</a:t>
                      </a:r>
                    </a:p>
                  </a:txBody>
                  <a:tcPr marL="4727" marR="4727" marT="47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mn-lt"/>
                        </a:rPr>
                        <a:t>4.5</a:t>
                      </a:r>
                    </a:p>
                  </a:txBody>
                  <a:tcPr marL="6476" marR="6476" marT="647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77699790"/>
                  </a:ext>
                </a:extLst>
              </a:tr>
              <a:tr h="320040">
                <a:tc>
                  <a:txBody>
                    <a:bodyPr/>
                    <a:lstStyle/>
                    <a:p>
                      <a:pPr algn="ctr" fontAlgn="t"/>
                      <a:r>
                        <a:rPr lang="en-US" sz="1400">
                          <a:effectLst/>
                          <a:latin typeface="+mn-lt"/>
                        </a:rPr>
                        <a:t>DW2000c</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400" dirty="0">
                          <a:effectLst/>
                          <a:latin typeface="+mn-lt"/>
                        </a:rPr>
                        <a:t>4</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400">
                          <a:effectLst/>
                          <a:latin typeface="+mn-lt"/>
                        </a:rPr>
                        <a:t>15</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spcBef>
                          <a:spcPts val="0"/>
                        </a:spcBef>
                        <a:spcAft>
                          <a:spcPts val="0"/>
                        </a:spcAft>
                      </a:pPr>
                      <a:r>
                        <a:rPr lang="en-US" sz="1400" u="none" strike="noStrike">
                          <a:effectLst/>
                          <a:latin typeface="+mn-lt"/>
                        </a:rPr>
                        <a:t>1200</a:t>
                      </a:r>
                      <a:endParaRPr lang="en-US" sz="1400" b="0" i="0" u="none" strike="noStrike">
                        <a:effectLst/>
                        <a:latin typeface="+mn-lt"/>
                      </a:endParaRPr>
                    </a:p>
                  </a:txBody>
                  <a:tcPr marL="67882" marR="67882" marT="33941" marB="3394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b="0" i="0" u="none" strike="noStrike" dirty="0">
                          <a:solidFill>
                            <a:srgbClr val="000000"/>
                          </a:solidFill>
                          <a:effectLst/>
                          <a:latin typeface="+mn-lt"/>
                        </a:rPr>
                        <a:t>8</a:t>
                      </a:r>
                    </a:p>
                  </a:txBody>
                  <a:tcPr marL="4727" marR="4727" marT="47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mn-lt"/>
                        </a:rPr>
                        <a:t>6</a:t>
                      </a:r>
                    </a:p>
                  </a:txBody>
                  <a:tcPr marL="6476" marR="6476" marT="647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63985963"/>
                  </a:ext>
                </a:extLst>
              </a:tr>
              <a:tr h="320040">
                <a:tc>
                  <a:txBody>
                    <a:bodyPr/>
                    <a:lstStyle/>
                    <a:p>
                      <a:pPr algn="ctr" fontAlgn="t"/>
                      <a:r>
                        <a:rPr lang="en-US" sz="1400">
                          <a:effectLst/>
                          <a:latin typeface="+mn-lt"/>
                        </a:rPr>
                        <a:t>DW2500c</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400" dirty="0">
                          <a:effectLst/>
                          <a:latin typeface="+mn-lt"/>
                        </a:rPr>
                        <a:t>5</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400">
                          <a:effectLst/>
                          <a:latin typeface="+mn-lt"/>
                        </a:rPr>
                        <a:t>12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spcBef>
                          <a:spcPts val="0"/>
                        </a:spcBef>
                        <a:spcAft>
                          <a:spcPts val="0"/>
                        </a:spcAft>
                      </a:pPr>
                      <a:r>
                        <a:rPr lang="en-US" sz="1400" u="none" strike="noStrike">
                          <a:effectLst/>
                          <a:latin typeface="+mn-lt"/>
                        </a:rPr>
                        <a:t>1500</a:t>
                      </a:r>
                      <a:endParaRPr lang="en-US" sz="1400" b="0" i="0" u="none" strike="noStrike">
                        <a:effectLst/>
                        <a:latin typeface="+mn-lt"/>
                      </a:endParaRPr>
                    </a:p>
                  </a:txBody>
                  <a:tcPr marL="67882" marR="67882" marT="33941" marB="3394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b="0" i="0" u="none" strike="noStrike" dirty="0">
                          <a:solidFill>
                            <a:srgbClr val="000000"/>
                          </a:solidFill>
                          <a:effectLst/>
                          <a:latin typeface="+mn-lt"/>
                        </a:rPr>
                        <a:t>10</a:t>
                      </a:r>
                    </a:p>
                  </a:txBody>
                  <a:tcPr marL="4727" marR="4727" marT="47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mn-lt"/>
                        </a:rPr>
                        <a:t>7.5</a:t>
                      </a:r>
                    </a:p>
                  </a:txBody>
                  <a:tcPr marL="6476" marR="6476" marT="647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70066826"/>
                  </a:ext>
                </a:extLst>
              </a:tr>
              <a:tr h="320040">
                <a:tc>
                  <a:txBody>
                    <a:bodyPr/>
                    <a:lstStyle/>
                    <a:p>
                      <a:pPr algn="ctr" fontAlgn="t"/>
                      <a:r>
                        <a:rPr lang="en-US" sz="1400">
                          <a:effectLst/>
                          <a:latin typeface="+mn-lt"/>
                        </a:rPr>
                        <a:t>DW3000c</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400" dirty="0">
                          <a:effectLst/>
                          <a:latin typeface="+mn-lt"/>
                        </a:rPr>
                        <a:t>6</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400">
                          <a:effectLst/>
                          <a:latin typeface="+mn-lt"/>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spcBef>
                          <a:spcPts val="0"/>
                        </a:spcBef>
                        <a:spcAft>
                          <a:spcPts val="0"/>
                        </a:spcAft>
                      </a:pPr>
                      <a:r>
                        <a:rPr lang="en-US" sz="1400" u="none" strike="noStrike" dirty="0">
                          <a:effectLst/>
                          <a:latin typeface="+mn-lt"/>
                        </a:rPr>
                        <a:t>1800</a:t>
                      </a:r>
                      <a:endParaRPr lang="en-US" sz="1400" b="0" i="0" u="none" strike="noStrike" dirty="0">
                        <a:effectLst/>
                        <a:latin typeface="+mn-lt"/>
                      </a:endParaRPr>
                    </a:p>
                  </a:txBody>
                  <a:tcPr marL="67882" marR="67882" marT="33941" marB="3394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u="none" strike="noStrike" dirty="0">
                          <a:effectLst/>
                          <a:latin typeface="+mn-lt"/>
                        </a:rPr>
                        <a:t>12</a:t>
                      </a:r>
                      <a:endParaRPr lang="en-US" sz="1400" b="0" i="0" u="none" strike="noStrike" dirty="0">
                        <a:solidFill>
                          <a:srgbClr val="000000"/>
                        </a:solidFill>
                        <a:effectLst/>
                        <a:latin typeface="+mn-lt"/>
                      </a:endParaRPr>
                    </a:p>
                  </a:txBody>
                  <a:tcPr marL="4727" marR="4727" marT="47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mn-lt"/>
                        </a:rPr>
                        <a:t>9</a:t>
                      </a:r>
                    </a:p>
                  </a:txBody>
                  <a:tcPr marL="6476" marR="6476" marT="647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48456778"/>
                  </a:ext>
                </a:extLst>
              </a:tr>
              <a:tr h="320040">
                <a:tc>
                  <a:txBody>
                    <a:bodyPr/>
                    <a:lstStyle/>
                    <a:p>
                      <a:pPr algn="ctr" fontAlgn="t"/>
                      <a:r>
                        <a:rPr lang="en-US" sz="1400">
                          <a:effectLst/>
                          <a:latin typeface="+mn-lt"/>
                        </a:rPr>
                        <a:t>DW5000c</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400" dirty="0">
                          <a:effectLst/>
                          <a:latin typeface="+mn-lt"/>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400">
                          <a:effectLst/>
                          <a:latin typeface="+mn-lt"/>
                        </a:rPr>
                        <a:t>6</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spcBef>
                          <a:spcPts val="0"/>
                        </a:spcBef>
                        <a:spcAft>
                          <a:spcPts val="0"/>
                        </a:spcAft>
                      </a:pPr>
                      <a:r>
                        <a:rPr lang="en-US" sz="1400" u="none" strike="noStrike">
                          <a:effectLst/>
                          <a:latin typeface="+mn-lt"/>
                        </a:rPr>
                        <a:t>3000</a:t>
                      </a:r>
                      <a:endParaRPr lang="en-US" sz="1400" b="0" i="0" u="none" strike="noStrike">
                        <a:effectLst/>
                        <a:latin typeface="+mn-lt"/>
                      </a:endParaRPr>
                    </a:p>
                  </a:txBody>
                  <a:tcPr marL="67882" marR="67882" marT="33941" marB="3394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u="none" strike="noStrike" dirty="0">
                          <a:effectLst/>
                          <a:latin typeface="+mn-lt"/>
                        </a:rPr>
                        <a:t>19</a:t>
                      </a:r>
                      <a:endParaRPr lang="en-US" sz="1400" b="0" i="0" u="none" strike="noStrike" dirty="0">
                        <a:solidFill>
                          <a:srgbClr val="000000"/>
                        </a:solidFill>
                        <a:effectLst/>
                        <a:latin typeface="+mn-lt"/>
                      </a:endParaRPr>
                    </a:p>
                  </a:txBody>
                  <a:tcPr marL="4727" marR="4727" marT="47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mn-lt"/>
                        </a:rPr>
                        <a:t>15</a:t>
                      </a:r>
                    </a:p>
                  </a:txBody>
                  <a:tcPr marL="6476" marR="6476" marT="647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65303948"/>
                  </a:ext>
                </a:extLst>
              </a:tr>
              <a:tr h="320040">
                <a:tc>
                  <a:txBody>
                    <a:bodyPr/>
                    <a:lstStyle/>
                    <a:p>
                      <a:pPr algn="ctr" fontAlgn="t"/>
                      <a:r>
                        <a:rPr lang="en-US" sz="1400">
                          <a:effectLst/>
                          <a:latin typeface="+mn-lt"/>
                        </a:rPr>
                        <a:t>DW6000c</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400" dirty="0">
                          <a:effectLst/>
                          <a:latin typeface="+mn-lt"/>
                        </a:rPr>
                        <a:t>12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400">
                          <a:effectLst/>
                          <a:latin typeface="+mn-lt"/>
                        </a:rPr>
                        <a:t>5</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spcBef>
                          <a:spcPts val="0"/>
                        </a:spcBef>
                        <a:spcAft>
                          <a:spcPts val="0"/>
                        </a:spcAft>
                      </a:pPr>
                      <a:r>
                        <a:rPr lang="en-US" sz="1400" u="none" strike="noStrike">
                          <a:effectLst/>
                          <a:latin typeface="+mn-lt"/>
                        </a:rPr>
                        <a:t>3600</a:t>
                      </a:r>
                      <a:endParaRPr lang="en-US" sz="1400" b="0" i="0" u="none" strike="noStrike">
                        <a:effectLst/>
                        <a:latin typeface="+mn-lt"/>
                      </a:endParaRPr>
                    </a:p>
                  </a:txBody>
                  <a:tcPr marL="67882" marR="67882" marT="33941" marB="3394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u="none" strike="noStrike" dirty="0">
                          <a:effectLst/>
                          <a:latin typeface="+mn-lt"/>
                        </a:rPr>
                        <a:t>23</a:t>
                      </a:r>
                      <a:endParaRPr lang="en-US" sz="1400" b="0" i="0" u="none" strike="noStrike" dirty="0">
                        <a:solidFill>
                          <a:srgbClr val="000000"/>
                        </a:solidFill>
                        <a:effectLst/>
                        <a:latin typeface="+mn-lt"/>
                      </a:endParaRPr>
                    </a:p>
                  </a:txBody>
                  <a:tcPr marL="4727" marR="4727" marT="47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mn-lt"/>
                        </a:rPr>
                        <a:t>18</a:t>
                      </a:r>
                    </a:p>
                  </a:txBody>
                  <a:tcPr marL="6476" marR="6476" marT="647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5368867"/>
                  </a:ext>
                </a:extLst>
              </a:tr>
              <a:tr h="320040">
                <a:tc>
                  <a:txBody>
                    <a:bodyPr/>
                    <a:lstStyle/>
                    <a:p>
                      <a:pPr algn="ctr" fontAlgn="t"/>
                      <a:r>
                        <a:rPr lang="en-US" sz="1400">
                          <a:effectLst/>
                          <a:latin typeface="+mn-lt"/>
                        </a:rPr>
                        <a:t>DW7500c</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400" dirty="0">
                          <a:effectLst/>
                          <a:latin typeface="+mn-lt"/>
                        </a:rPr>
                        <a:t>15</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400" dirty="0">
                          <a:effectLst/>
                          <a:latin typeface="+mn-lt"/>
                        </a:rPr>
                        <a:t>4</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spcBef>
                          <a:spcPts val="0"/>
                        </a:spcBef>
                        <a:spcAft>
                          <a:spcPts val="0"/>
                        </a:spcAft>
                      </a:pPr>
                      <a:r>
                        <a:rPr lang="en-US" sz="1400" u="none" strike="noStrike">
                          <a:effectLst/>
                          <a:latin typeface="+mn-lt"/>
                        </a:rPr>
                        <a:t>4500</a:t>
                      </a:r>
                      <a:endParaRPr lang="en-US" sz="1400" b="0" i="0" u="none" strike="noStrike">
                        <a:effectLst/>
                        <a:latin typeface="+mn-lt"/>
                      </a:endParaRPr>
                    </a:p>
                  </a:txBody>
                  <a:tcPr marL="67882" marR="67882" marT="33941" marB="3394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u="none" strike="noStrike" dirty="0">
                          <a:effectLst/>
                          <a:latin typeface="+mn-lt"/>
                        </a:rPr>
                        <a:t>29</a:t>
                      </a:r>
                      <a:endParaRPr lang="en-US" sz="1400" b="0" i="0" u="none" strike="noStrike" dirty="0">
                        <a:solidFill>
                          <a:srgbClr val="000000"/>
                        </a:solidFill>
                        <a:effectLst/>
                        <a:latin typeface="+mn-lt"/>
                      </a:endParaRPr>
                    </a:p>
                  </a:txBody>
                  <a:tcPr marL="4727" marR="4727" marT="47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mn-lt"/>
                        </a:rPr>
                        <a:t>22.5</a:t>
                      </a:r>
                    </a:p>
                  </a:txBody>
                  <a:tcPr marL="6476" marR="6476" marT="647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94005588"/>
                  </a:ext>
                </a:extLst>
              </a:tr>
              <a:tr h="320040">
                <a:tc>
                  <a:txBody>
                    <a:bodyPr/>
                    <a:lstStyle/>
                    <a:p>
                      <a:pPr algn="ctr" fontAlgn="t"/>
                      <a:r>
                        <a:rPr lang="en-US" sz="1400">
                          <a:effectLst/>
                          <a:latin typeface="+mn-lt"/>
                        </a:rPr>
                        <a:t>DW10000c</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400">
                          <a:effectLst/>
                          <a:latin typeface="+mn-lt"/>
                        </a:rPr>
                        <a:t>20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400" dirty="0">
                          <a:effectLst/>
                          <a:latin typeface="+mn-lt"/>
                        </a:rPr>
                        <a:t>3</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spcBef>
                          <a:spcPts val="0"/>
                        </a:spcBef>
                        <a:spcAft>
                          <a:spcPts val="0"/>
                        </a:spcAft>
                      </a:pPr>
                      <a:r>
                        <a:rPr lang="en-US" sz="1400" u="none" strike="noStrike">
                          <a:effectLst/>
                          <a:latin typeface="+mn-lt"/>
                        </a:rPr>
                        <a:t>6000</a:t>
                      </a:r>
                      <a:endParaRPr lang="en-US" sz="1400" b="0" i="0" u="none" strike="noStrike">
                        <a:effectLst/>
                        <a:latin typeface="+mn-lt"/>
                      </a:endParaRPr>
                    </a:p>
                  </a:txBody>
                  <a:tcPr marL="67882" marR="67882" marT="33941" marB="3394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u="none" strike="noStrike" dirty="0">
                          <a:effectLst/>
                          <a:latin typeface="+mn-lt"/>
                        </a:rPr>
                        <a:t>39</a:t>
                      </a:r>
                      <a:endParaRPr lang="en-US" sz="1400" b="0" i="0" u="none" strike="noStrike" dirty="0">
                        <a:solidFill>
                          <a:srgbClr val="000000"/>
                        </a:solidFill>
                        <a:effectLst/>
                        <a:latin typeface="+mn-lt"/>
                      </a:endParaRPr>
                    </a:p>
                  </a:txBody>
                  <a:tcPr marL="4727" marR="4727" marT="47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mn-lt"/>
                        </a:rPr>
                        <a:t>30</a:t>
                      </a:r>
                    </a:p>
                  </a:txBody>
                  <a:tcPr marL="6476" marR="6476" marT="647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85870167"/>
                  </a:ext>
                </a:extLst>
              </a:tr>
              <a:tr h="320040">
                <a:tc>
                  <a:txBody>
                    <a:bodyPr/>
                    <a:lstStyle/>
                    <a:p>
                      <a:pPr algn="ctr" fontAlgn="t"/>
                      <a:r>
                        <a:rPr lang="en-US" sz="1400">
                          <a:effectLst/>
                          <a:latin typeface="+mn-lt"/>
                        </a:rPr>
                        <a:t>DW15000c</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400">
                          <a:effectLst/>
                          <a:latin typeface="+mn-lt"/>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400" dirty="0">
                          <a:effectLst/>
                          <a:latin typeface="+mn-lt"/>
                        </a:rPr>
                        <a:t>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spcBef>
                          <a:spcPts val="0"/>
                        </a:spcBef>
                        <a:spcAft>
                          <a:spcPts val="0"/>
                        </a:spcAft>
                      </a:pPr>
                      <a:r>
                        <a:rPr lang="en-US" sz="1400" u="none" strike="noStrike">
                          <a:effectLst/>
                          <a:latin typeface="+mn-lt"/>
                        </a:rPr>
                        <a:t>9000</a:t>
                      </a:r>
                      <a:endParaRPr lang="en-US" sz="1400" b="0" i="0" u="none" strike="noStrike">
                        <a:effectLst/>
                        <a:latin typeface="+mn-lt"/>
                      </a:endParaRPr>
                    </a:p>
                  </a:txBody>
                  <a:tcPr marL="67882" marR="67882" marT="33941" marB="3394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u="none" strike="noStrike" dirty="0">
                          <a:effectLst/>
                          <a:latin typeface="+mn-lt"/>
                        </a:rPr>
                        <a:t>58</a:t>
                      </a:r>
                      <a:endParaRPr lang="en-US" sz="1400" b="0" i="0" u="none" strike="noStrike" dirty="0">
                        <a:solidFill>
                          <a:srgbClr val="000000"/>
                        </a:solidFill>
                        <a:effectLst/>
                        <a:latin typeface="+mn-lt"/>
                      </a:endParaRPr>
                    </a:p>
                  </a:txBody>
                  <a:tcPr marL="4727" marR="4727" marT="47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mn-lt"/>
                        </a:rPr>
                        <a:t>45</a:t>
                      </a:r>
                    </a:p>
                  </a:txBody>
                  <a:tcPr marL="6476" marR="6476" marT="647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610874"/>
                  </a:ext>
                </a:extLst>
              </a:tr>
              <a:tr h="320040">
                <a:tc>
                  <a:txBody>
                    <a:bodyPr/>
                    <a:lstStyle/>
                    <a:p>
                      <a:pPr algn="ctr" fontAlgn="t"/>
                      <a:r>
                        <a:rPr lang="en-US" sz="1400">
                          <a:effectLst/>
                          <a:latin typeface="+mn-lt"/>
                        </a:rPr>
                        <a:t>DW30000c</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400">
                          <a:effectLst/>
                          <a:latin typeface="+mn-lt"/>
                        </a:rPr>
                        <a:t>60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400" dirty="0">
                          <a:effectLst/>
                          <a:latin typeface="+mn-lt"/>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spcBef>
                          <a:spcPts val="0"/>
                        </a:spcBef>
                        <a:spcAft>
                          <a:spcPts val="0"/>
                        </a:spcAft>
                      </a:pPr>
                      <a:r>
                        <a:rPr lang="en-US" sz="1400" u="none" strike="noStrike" dirty="0">
                          <a:effectLst/>
                          <a:latin typeface="+mn-lt"/>
                        </a:rPr>
                        <a:t>18000</a:t>
                      </a:r>
                      <a:endParaRPr lang="en-US" sz="1400" b="0" i="0" u="none" strike="noStrike" dirty="0">
                        <a:effectLst/>
                        <a:latin typeface="+mn-lt"/>
                      </a:endParaRPr>
                    </a:p>
                  </a:txBody>
                  <a:tcPr marL="67882" marR="67882" marT="33941" marB="3394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u="none" strike="noStrike" dirty="0">
                          <a:effectLst/>
                          <a:latin typeface="+mn-lt"/>
                        </a:rPr>
                        <a:t>117</a:t>
                      </a:r>
                      <a:endParaRPr lang="en-US" sz="1400" b="0" i="0" u="none" strike="noStrike" dirty="0">
                        <a:solidFill>
                          <a:srgbClr val="000000"/>
                        </a:solidFill>
                        <a:effectLst/>
                        <a:latin typeface="+mn-lt"/>
                      </a:endParaRPr>
                    </a:p>
                  </a:txBody>
                  <a:tcPr marL="4727" marR="4727" marT="47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mn-lt"/>
                        </a:rPr>
                        <a:t>90</a:t>
                      </a:r>
                    </a:p>
                  </a:txBody>
                  <a:tcPr marL="6476" marR="6476" marT="647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85846278"/>
                  </a:ext>
                </a:extLst>
              </a:tr>
            </a:tbl>
          </a:graphicData>
        </a:graphic>
      </p:graphicFrame>
    </p:spTree>
    <p:extLst>
      <p:ext uri="{BB962C8B-B14F-4D97-AF65-F5344CB8AC3E}">
        <p14:creationId xmlns:p14="http://schemas.microsoft.com/office/powerpoint/2010/main" val="16444087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 name="Flowchart: Process 91"/>
          <p:cNvSpPr/>
          <p:nvPr/>
        </p:nvSpPr>
        <p:spPr bwMode="auto">
          <a:xfrm>
            <a:off x="168045" y="4135595"/>
            <a:ext cx="10754047" cy="2608030"/>
          </a:xfrm>
          <a:prstGeom prst="flowChartProcess">
            <a:avLst/>
          </a:prstGeom>
          <a:solidFill>
            <a:schemeClr val="tx2">
              <a:alpha val="7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157" name="Trapezoid 156"/>
          <p:cNvSpPr/>
          <p:nvPr/>
        </p:nvSpPr>
        <p:spPr bwMode="auto">
          <a:xfrm>
            <a:off x="7767904" y="4284159"/>
            <a:ext cx="802970" cy="260145"/>
          </a:xfrm>
          <a:prstGeom prst="trapezoid">
            <a:avLst>
              <a:gd name="adj" fmla="val 54958"/>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US" sz="1961">
              <a:gradFill>
                <a:gsLst>
                  <a:gs pos="0">
                    <a:srgbClr val="FFFFFF"/>
                  </a:gs>
                  <a:gs pos="100000">
                    <a:srgbClr val="FFFFFF"/>
                  </a:gs>
                </a:gsLst>
                <a:lin ang="5400000" scaled="0"/>
              </a:gradFill>
              <a:latin typeface="Segoe UI Semilight"/>
            </a:endParaRPr>
          </a:p>
        </p:txBody>
      </p:sp>
      <p:grpSp>
        <p:nvGrpSpPr>
          <p:cNvPr id="57" name="Group 56">
            <a:extLst>
              <a:ext uri="{FF2B5EF4-FFF2-40B4-BE49-F238E27FC236}">
                <a16:creationId xmlns:a16="http://schemas.microsoft.com/office/drawing/2014/main" id="{AE657D77-7CD2-4BC2-9EC4-9869D207196E}"/>
              </a:ext>
            </a:extLst>
          </p:cNvPr>
          <p:cNvGrpSpPr/>
          <p:nvPr/>
        </p:nvGrpSpPr>
        <p:grpSpPr>
          <a:xfrm>
            <a:off x="8872645" y="4568652"/>
            <a:ext cx="627319" cy="640672"/>
            <a:chOff x="993735" y="4900958"/>
            <a:chExt cx="640080" cy="653703"/>
          </a:xfrm>
          <a:solidFill>
            <a:schemeClr val="tx2"/>
          </a:solidFill>
        </p:grpSpPr>
        <p:sp>
          <p:nvSpPr>
            <p:cNvPr id="58" name="Rectangle: Rounded Corners 57">
              <a:extLst>
                <a:ext uri="{FF2B5EF4-FFF2-40B4-BE49-F238E27FC236}">
                  <a16:creationId xmlns:a16="http://schemas.microsoft.com/office/drawing/2014/main" id="{224F0414-BB2C-45B3-890E-76D24D8B9A86}"/>
                </a:ext>
              </a:extLst>
            </p:cNvPr>
            <p:cNvSpPr/>
            <p:nvPr/>
          </p:nvSpPr>
          <p:spPr bwMode="auto">
            <a:xfrm>
              <a:off x="993735" y="5478461"/>
              <a:ext cx="640080" cy="76200"/>
            </a:xfrm>
            <a:prstGeom prst="round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59" name="Rectangle: Rounded Corners 58">
              <a:extLst>
                <a:ext uri="{FF2B5EF4-FFF2-40B4-BE49-F238E27FC236}">
                  <a16:creationId xmlns:a16="http://schemas.microsoft.com/office/drawing/2014/main" id="{6017FBD8-F63D-4F43-8851-A6B78B1A74CE}"/>
                </a:ext>
              </a:extLst>
            </p:cNvPr>
            <p:cNvSpPr/>
            <p:nvPr/>
          </p:nvSpPr>
          <p:spPr bwMode="auto">
            <a:xfrm>
              <a:off x="993735" y="5362960"/>
              <a:ext cx="640080" cy="76200"/>
            </a:xfrm>
            <a:prstGeom prst="round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60" name="Rectangle: Rounded Corners 59">
              <a:extLst>
                <a:ext uri="{FF2B5EF4-FFF2-40B4-BE49-F238E27FC236}">
                  <a16:creationId xmlns:a16="http://schemas.microsoft.com/office/drawing/2014/main" id="{90020E70-8979-4A1D-B8D1-E54354E1CFCB}"/>
                </a:ext>
              </a:extLst>
            </p:cNvPr>
            <p:cNvSpPr/>
            <p:nvPr/>
          </p:nvSpPr>
          <p:spPr bwMode="auto">
            <a:xfrm>
              <a:off x="993735" y="5247459"/>
              <a:ext cx="640080" cy="76200"/>
            </a:xfrm>
            <a:prstGeom prst="round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61" name="Rectangle: Rounded Corners 60">
              <a:extLst>
                <a:ext uri="{FF2B5EF4-FFF2-40B4-BE49-F238E27FC236}">
                  <a16:creationId xmlns:a16="http://schemas.microsoft.com/office/drawing/2014/main" id="{011AB3D0-8EFD-4A03-AD05-E886DF8E2A5C}"/>
                </a:ext>
              </a:extLst>
            </p:cNvPr>
            <p:cNvSpPr/>
            <p:nvPr/>
          </p:nvSpPr>
          <p:spPr bwMode="auto">
            <a:xfrm>
              <a:off x="993735" y="5131958"/>
              <a:ext cx="640080" cy="76200"/>
            </a:xfrm>
            <a:prstGeom prst="round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62" name="Rectangle: Rounded Corners 61">
              <a:extLst>
                <a:ext uri="{FF2B5EF4-FFF2-40B4-BE49-F238E27FC236}">
                  <a16:creationId xmlns:a16="http://schemas.microsoft.com/office/drawing/2014/main" id="{09C7D5E0-9C0A-439C-991F-3A16D02C701F}"/>
                </a:ext>
              </a:extLst>
            </p:cNvPr>
            <p:cNvSpPr/>
            <p:nvPr/>
          </p:nvSpPr>
          <p:spPr bwMode="auto">
            <a:xfrm>
              <a:off x="993735" y="5016457"/>
              <a:ext cx="640080" cy="76200"/>
            </a:xfrm>
            <a:prstGeom prst="round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63" name="Rectangle: Rounded Corners 62">
              <a:extLst>
                <a:ext uri="{FF2B5EF4-FFF2-40B4-BE49-F238E27FC236}">
                  <a16:creationId xmlns:a16="http://schemas.microsoft.com/office/drawing/2014/main" id="{1008C548-0AC8-429D-96F6-126F6D1C8EC8}"/>
                </a:ext>
              </a:extLst>
            </p:cNvPr>
            <p:cNvSpPr/>
            <p:nvPr/>
          </p:nvSpPr>
          <p:spPr bwMode="auto">
            <a:xfrm>
              <a:off x="993735" y="4900958"/>
              <a:ext cx="640080" cy="76200"/>
            </a:xfrm>
            <a:prstGeom prst="round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grpSp>
      <p:grpSp>
        <p:nvGrpSpPr>
          <p:cNvPr id="19" name="Group 18">
            <a:extLst>
              <a:ext uri="{FF2B5EF4-FFF2-40B4-BE49-F238E27FC236}">
                <a16:creationId xmlns:a16="http://schemas.microsoft.com/office/drawing/2014/main" id="{A777FC3E-7FA9-48CF-AC97-5E1B8638D4E0}"/>
              </a:ext>
            </a:extLst>
          </p:cNvPr>
          <p:cNvGrpSpPr/>
          <p:nvPr/>
        </p:nvGrpSpPr>
        <p:grpSpPr>
          <a:xfrm>
            <a:off x="983063" y="3686711"/>
            <a:ext cx="10468442" cy="657192"/>
            <a:chOff x="895582" y="4124280"/>
            <a:chExt cx="10681385" cy="670560"/>
          </a:xfrm>
        </p:grpSpPr>
        <p:sp>
          <p:nvSpPr>
            <p:cNvPr id="95" name="Cylinder 94"/>
            <p:cNvSpPr/>
            <p:nvPr/>
          </p:nvSpPr>
          <p:spPr bwMode="auto">
            <a:xfrm>
              <a:off x="895582" y="41242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US" sz="1961">
                <a:gradFill>
                  <a:gsLst>
                    <a:gs pos="0">
                      <a:srgbClr val="FFFFFF"/>
                    </a:gs>
                    <a:gs pos="100000">
                      <a:srgbClr val="FFFFFF"/>
                    </a:gs>
                  </a:gsLst>
                  <a:lin ang="5400000" scaled="0"/>
                </a:gradFill>
                <a:latin typeface="Segoe UI Semilight"/>
              </a:endParaRPr>
            </a:p>
          </p:txBody>
        </p:sp>
        <p:sp>
          <p:nvSpPr>
            <p:cNvPr id="96" name="Cylinder 95"/>
            <p:cNvSpPr/>
            <p:nvPr/>
          </p:nvSpPr>
          <p:spPr bwMode="auto">
            <a:xfrm>
              <a:off x="1420105" y="41242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US" sz="1961">
                <a:gradFill>
                  <a:gsLst>
                    <a:gs pos="0">
                      <a:srgbClr val="FFFFFF"/>
                    </a:gs>
                    <a:gs pos="100000">
                      <a:srgbClr val="FFFFFF"/>
                    </a:gs>
                  </a:gsLst>
                  <a:lin ang="5400000" scaled="0"/>
                </a:gradFill>
                <a:latin typeface="Segoe UI Semilight"/>
              </a:endParaRPr>
            </a:p>
          </p:txBody>
        </p:sp>
        <p:sp>
          <p:nvSpPr>
            <p:cNvPr id="97" name="Cylinder 96"/>
            <p:cNvSpPr/>
            <p:nvPr/>
          </p:nvSpPr>
          <p:spPr bwMode="auto">
            <a:xfrm>
              <a:off x="1944628" y="41242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US" sz="1961">
                <a:gradFill>
                  <a:gsLst>
                    <a:gs pos="0">
                      <a:srgbClr val="FFFFFF"/>
                    </a:gs>
                    <a:gs pos="100000">
                      <a:srgbClr val="FFFFFF"/>
                    </a:gs>
                  </a:gsLst>
                  <a:lin ang="5400000" scaled="0"/>
                </a:gradFill>
                <a:latin typeface="Segoe UI Semilight"/>
              </a:endParaRPr>
            </a:p>
          </p:txBody>
        </p:sp>
        <p:sp>
          <p:nvSpPr>
            <p:cNvPr id="98" name="Cylinder 97"/>
            <p:cNvSpPr/>
            <p:nvPr/>
          </p:nvSpPr>
          <p:spPr bwMode="auto">
            <a:xfrm>
              <a:off x="2469151" y="41242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US" sz="1961">
                <a:gradFill>
                  <a:gsLst>
                    <a:gs pos="0">
                      <a:srgbClr val="FFFFFF"/>
                    </a:gs>
                    <a:gs pos="100000">
                      <a:srgbClr val="FFFFFF"/>
                    </a:gs>
                  </a:gsLst>
                  <a:lin ang="5400000" scaled="0"/>
                </a:gradFill>
                <a:latin typeface="Segoe UI Semilight"/>
              </a:endParaRPr>
            </a:p>
          </p:txBody>
        </p:sp>
        <p:sp>
          <p:nvSpPr>
            <p:cNvPr id="99" name="Cylinder 98"/>
            <p:cNvSpPr/>
            <p:nvPr/>
          </p:nvSpPr>
          <p:spPr bwMode="auto">
            <a:xfrm>
              <a:off x="3518197" y="41242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US" sz="1961">
                <a:gradFill>
                  <a:gsLst>
                    <a:gs pos="0">
                      <a:srgbClr val="FFFFFF"/>
                    </a:gs>
                    <a:gs pos="100000">
                      <a:srgbClr val="FFFFFF"/>
                    </a:gs>
                  </a:gsLst>
                  <a:lin ang="5400000" scaled="0"/>
                </a:gradFill>
                <a:latin typeface="Segoe UI Semilight"/>
              </a:endParaRPr>
            </a:p>
          </p:txBody>
        </p:sp>
        <p:sp>
          <p:nvSpPr>
            <p:cNvPr id="100" name="Cylinder 99"/>
            <p:cNvSpPr/>
            <p:nvPr/>
          </p:nvSpPr>
          <p:spPr bwMode="auto">
            <a:xfrm>
              <a:off x="2993674" y="41242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US" sz="1961">
                <a:gradFill>
                  <a:gsLst>
                    <a:gs pos="0">
                      <a:srgbClr val="FFFFFF"/>
                    </a:gs>
                    <a:gs pos="100000">
                      <a:srgbClr val="FFFFFF"/>
                    </a:gs>
                  </a:gsLst>
                  <a:lin ang="5400000" scaled="0"/>
                </a:gradFill>
                <a:latin typeface="Segoe UI Semilight"/>
              </a:endParaRPr>
            </a:p>
          </p:txBody>
        </p:sp>
        <p:sp>
          <p:nvSpPr>
            <p:cNvPr id="101" name="Cylinder 100"/>
            <p:cNvSpPr/>
            <p:nvPr/>
          </p:nvSpPr>
          <p:spPr bwMode="auto">
            <a:xfrm>
              <a:off x="4042720" y="41242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US" sz="1961">
                <a:gradFill>
                  <a:gsLst>
                    <a:gs pos="0">
                      <a:srgbClr val="FFFFFF"/>
                    </a:gs>
                    <a:gs pos="100000">
                      <a:srgbClr val="FFFFFF"/>
                    </a:gs>
                  </a:gsLst>
                  <a:lin ang="5400000" scaled="0"/>
                </a:gradFill>
                <a:latin typeface="Segoe UI Semilight"/>
              </a:endParaRPr>
            </a:p>
          </p:txBody>
        </p:sp>
        <p:sp>
          <p:nvSpPr>
            <p:cNvPr id="102" name="Cylinder 101"/>
            <p:cNvSpPr/>
            <p:nvPr/>
          </p:nvSpPr>
          <p:spPr bwMode="auto">
            <a:xfrm>
              <a:off x="4567243" y="41242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US" sz="1961">
                <a:gradFill>
                  <a:gsLst>
                    <a:gs pos="0">
                      <a:srgbClr val="FFFFFF"/>
                    </a:gs>
                    <a:gs pos="100000">
                      <a:srgbClr val="FFFFFF"/>
                    </a:gs>
                  </a:gsLst>
                  <a:lin ang="5400000" scaled="0"/>
                </a:gradFill>
                <a:latin typeface="Segoe UI Semilight"/>
              </a:endParaRPr>
            </a:p>
          </p:txBody>
        </p:sp>
        <p:sp>
          <p:nvSpPr>
            <p:cNvPr id="103" name="Cylinder 102"/>
            <p:cNvSpPr/>
            <p:nvPr/>
          </p:nvSpPr>
          <p:spPr bwMode="auto">
            <a:xfrm>
              <a:off x="5616289" y="41242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US" sz="1961">
                <a:gradFill>
                  <a:gsLst>
                    <a:gs pos="0">
                      <a:srgbClr val="FFFFFF"/>
                    </a:gs>
                    <a:gs pos="100000">
                      <a:srgbClr val="FFFFFF"/>
                    </a:gs>
                  </a:gsLst>
                  <a:lin ang="5400000" scaled="0"/>
                </a:gradFill>
                <a:latin typeface="Segoe UI Semilight"/>
              </a:endParaRPr>
            </a:p>
          </p:txBody>
        </p:sp>
        <p:sp>
          <p:nvSpPr>
            <p:cNvPr id="104" name="Cylinder 103"/>
            <p:cNvSpPr/>
            <p:nvPr/>
          </p:nvSpPr>
          <p:spPr bwMode="auto">
            <a:xfrm>
              <a:off x="5091766" y="41242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US" sz="1961">
                <a:gradFill>
                  <a:gsLst>
                    <a:gs pos="0">
                      <a:srgbClr val="FFFFFF"/>
                    </a:gs>
                    <a:gs pos="100000">
                      <a:srgbClr val="FFFFFF"/>
                    </a:gs>
                  </a:gsLst>
                  <a:lin ang="5400000" scaled="0"/>
                </a:gradFill>
                <a:latin typeface="Segoe UI Semilight"/>
              </a:endParaRPr>
            </a:p>
          </p:txBody>
        </p:sp>
        <p:sp>
          <p:nvSpPr>
            <p:cNvPr id="105" name="Cylinder 104"/>
            <p:cNvSpPr/>
            <p:nvPr/>
          </p:nvSpPr>
          <p:spPr bwMode="auto">
            <a:xfrm>
              <a:off x="6140812" y="41242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US" sz="1961">
                <a:gradFill>
                  <a:gsLst>
                    <a:gs pos="0">
                      <a:srgbClr val="FFFFFF"/>
                    </a:gs>
                    <a:gs pos="100000">
                      <a:srgbClr val="FFFFFF"/>
                    </a:gs>
                  </a:gsLst>
                  <a:lin ang="5400000" scaled="0"/>
                </a:gradFill>
                <a:latin typeface="Segoe UI Semilight"/>
              </a:endParaRPr>
            </a:p>
          </p:txBody>
        </p:sp>
        <p:sp>
          <p:nvSpPr>
            <p:cNvPr id="106" name="Cylinder 105"/>
            <p:cNvSpPr/>
            <p:nvPr/>
          </p:nvSpPr>
          <p:spPr bwMode="auto">
            <a:xfrm>
              <a:off x="6665335" y="41242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US" sz="1961">
                <a:gradFill>
                  <a:gsLst>
                    <a:gs pos="0">
                      <a:srgbClr val="FFFFFF"/>
                    </a:gs>
                    <a:gs pos="100000">
                      <a:srgbClr val="FFFFFF"/>
                    </a:gs>
                  </a:gsLst>
                  <a:lin ang="5400000" scaled="0"/>
                </a:gradFill>
                <a:latin typeface="Segoe UI Semilight"/>
              </a:endParaRPr>
            </a:p>
          </p:txBody>
        </p:sp>
        <p:sp>
          <p:nvSpPr>
            <p:cNvPr id="107" name="Cylinder 106"/>
            <p:cNvSpPr/>
            <p:nvPr/>
          </p:nvSpPr>
          <p:spPr bwMode="auto">
            <a:xfrm>
              <a:off x="7189858" y="41242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US" sz="1961">
                <a:gradFill>
                  <a:gsLst>
                    <a:gs pos="0">
                      <a:srgbClr val="FFFFFF"/>
                    </a:gs>
                    <a:gs pos="100000">
                      <a:srgbClr val="FFFFFF"/>
                    </a:gs>
                  </a:gsLst>
                  <a:lin ang="5400000" scaled="0"/>
                </a:gradFill>
                <a:latin typeface="Segoe UI Semilight"/>
              </a:endParaRPr>
            </a:p>
          </p:txBody>
        </p:sp>
        <p:sp>
          <p:nvSpPr>
            <p:cNvPr id="108" name="Cylinder 107"/>
            <p:cNvSpPr/>
            <p:nvPr/>
          </p:nvSpPr>
          <p:spPr bwMode="auto">
            <a:xfrm>
              <a:off x="7714381" y="41242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US" sz="1961">
                <a:gradFill>
                  <a:gsLst>
                    <a:gs pos="0">
                      <a:srgbClr val="FFFFFF"/>
                    </a:gs>
                    <a:gs pos="100000">
                      <a:srgbClr val="FFFFFF"/>
                    </a:gs>
                  </a:gsLst>
                  <a:lin ang="5400000" scaled="0"/>
                </a:gradFill>
                <a:latin typeface="Segoe UI Semilight"/>
              </a:endParaRPr>
            </a:p>
          </p:txBody>
        </p:sp>
        <p:sp>
          <p:nvSpPr>
            <p:cNvPr id="109" name="Cylinder 108"/>
            <p:cNvSpPr/>
            <p:nvPr/>
          </p:nvSpPr>
          <p:spPr bwMode="auto">
            <a:xfrm>
              <a:off x="8763427" y="41242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US" sz="1961">
                <a:gradFill>
                  <a:gsLst>
                    <a:gs pos="0">
                      <a:srgbClr val="FFFFFF"/>
                    </a:gs>
                    <a:gs pos="100000">
                      <a:srgbClr val="FFFFFF"/>
                    </a:gs>
                  </a:gsLst>
                  <a:lin ang="5400000" scaled="0"/>
                </a:gradFill>
                <a:latin typeface="Segoe UI Semilight"/>
              </a:endParaRPr>
            </a:p>
          </p:txBody>
        </p:sp>
        <p:sp>
          <p:nvSpPr>
            <p:cNvPr id="110" name="Cylinder 109"/>
            <p:cNvSpPr/>
            <p:nvPr/>
          </p:nvSpPr>
          <p:spPr bwMode="auto">
            <a:xfrm>
              <a:off x="8238904" y="41242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US" sz="1961">
                <a:gradFill>
                  <a:gsLst>
                    <a:gs pos="0">
                      <a:srgbClr val="FFFFFF"/>
                    </a:gs>
                    <a:gs pos="100000">
                      <a:srgbClr val="FFFFFF"/>
                    </a:gs>
                  </a:gsLst>
                  <a:lin ang="5400000" scaled="0"/>
                </a:gradFill>
                <a:latin typeface="Segoe UI Semilight"/>
              </a:endParaRPr>
            </a:p>
          </p:txBody>
        </p:sp>
        <p:sp>
          <p:nvSpPr>
            <p:cNvPr id="111" name="Cylinder 110"/>
            <p:cNvSpPr/>
            <p:nvPr/>
          </p:nvSpPr>
          <p:spPr bwMode="auto">
            <a:xfrm>
              <a:off x="9287950" y="41242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US" sz="1961">
                <a:gradFill>
                  <a:gsLst>
                    <a:gs pos="0">
                      <a:srgbClr val="FFFFFF"/>
                    </a:gs>
                    <a:gs pos="100000">
                      <a:srgbClr val="FFFFFF"/>
                    </a:gs>
                  </a:gsLst>
                  <a:lin ang="5400000" scaled="0"/>
                </a:gradFill>
                <a:latin typeface="Segoe UI Semilight"/>
              </a:endParaRPr>
            </a:p>
          </p:txBody>
        </p:sp>
        <p:sp>
          <p:nvSpPr>
            <p:cNvPr id="112" name="Cylinder 111"/>
            <p:cNvSpPr/>
            <p:nvPr/>
          </p:nvSpPr>
          <p:spPr bwMode="auto">
            <a:xfrm>
              <a:off x="9812473" y="41242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US" sz="1961">
                <a:gradFill>
                  <a:gsLst>
                    <a:gs pos="0">
                      <a:srgbClr val="FFFFFF"/>
                    </a:gs>
                    <a:gs pos="100000">
                      <a:srgbClr val="FFFFFF"/>
                    </a:gs>
                  </a:gsLst>
                  <a:lin ang="5400000" scaled="0"/>
                </a:gradFill>
                <a:latin typeface="Segoe UI Semilight"/>
              </a:endParaRPr>
            </a:p>
          </p:txBody>
        </p:sp>
        <p:sp>
          <p:nvSpPr>
            <p:cNvPr id="113" name="Cylinder 112"/>
            <p:cNvSpPr/>
            <p:nvPr/>
          </p:nvSpPr>
          <p:spPr bwMode="auto">
            <a:xfrm>
              <a:off x="10861519" y="41242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US" sz="1961">
                <a:gradFill>
                  <a:gsLst>
                    <a:gs pos="0">
                      <a:srgbClr val="FFFFFF"/>
                    </a:gs>
                    <a:gs pos="100000">
                      <a:srgbClr val="FFFFFF"/>
                    </a:gs>
                  </a:gsLst>
                  <a:lin ang="5400000" scaled="0"/>
                </a:gradFill>
                <a:latin typeface="Segoe UI Semilight"/>
              </a:endParaRPr>
            </a:p>
          </p:txBody>
        </p:sp>
        <p:sp>
          <p:nvSpPr>
            <p:cNvPr id="114" name="Cylinder 113"/>
            <p:cNvSpPr/>
            <p:nvPr/>
          </p:nvSpPr>
          <p:spPr bwMode="auto">
            <a:xfrm>
              <a:off x="10336996" y="41242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US" sz="1961">
                <a:gradFill>
                  <a:gsLst>
                    <a:gs pos="0">
                      <a:srgbClr val="FFFFFF"/>
                    </a:gs>
                    <a:gs pos="100000">
                      <a:srgbClr val="FFFFFF"/>
                    </a:gs>
                  </a:gsLst>
                  <a:lin ang="5400000" scaled="0"/>
                </a:gradFill>
                <a:latin typeface="Segoe UI Semilight"/>
              </a:endParaRPr>
            </a:p>
          </p:txBody>
        </p:sp>
        <p:sp>
          <p:nvSpPr>
            <p:cNvPr id="115" name="Cylinder 114"/>
            <p:cNvSpPr/>
            <p:nvPr/>
          </p:nvSpPr>
          <p:spPr bwMode="auto">
            <a:xfrm>
              <a:off x="1070423" y="42766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US" sz="1961">
                <a:gradFill>
                  <a:gsLst>
                    <a:gs pos="0">
                      <a:srgbClr val="FFFFFF"/>
                    </a:gs>
                    <a:gs pos="100000">
                      <a:srgbClr val="FFFFFF"/>
                    </a:gs>
                  </a:gsLst>
                  <a:lin ang="5400000" scaled="0"/>
                </a:gradFill>
                <a:latin typeface="Segoe UI Semilight"/>
              </a:endParaRPr>
            </a:p>
          </p:txBody>
        </p:sp>
        <p:sp>
          <p:nvSpPr>
            <p:cNvPr id="116" name="Cylinder 115"/>
            <p:cNvSpPr/>
            <p:nvPr/>
          </p:nvSpPr>
          <p:spPr bwMode="auto">
            <a:xfrm>
              <a:off x="1594946" y="42766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US" sz="1961">
                <a:gradFill>
                  <a:gsLst>
                    <a:gs pos="0">
                      <a:srgbClr val="FFFFFF"/>
                    </a:gs>
                    <a:gs pos="100000">
                      <a:srgbClr val="FFFFFF"/>
                    </a:gs>
                  </a:gsLst>
                  <a:lin ang="5400000" scaled="0"/>
                </a:gradFill>
                <a:latin typeface="Segoe UI Semilight"/>
              </a:endParaRPr>
            </a:p>
          </p:txBody>
        </p:sp>
        <p:sp>
          <p:nvSpPr>
            <p:cNvPr id="117" name="Cylinder 116"/>
            <p:cNvSpPr/>
            <p:nvPr/>
          </p:nvSpPr>
          <p:spPr bwMode="auto">
            <a:xfrm>
              <a:off x="2119469" y="42766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US" sz="1961">
                <a:gradFill>
                  <a:gsLst>
                    <a:gs pos="0">
                      <a:srgbClr val="FFFFFF"/>
                    </a:gs>
                    <a:gs pos="100000">
                      <a:srgbClr val="FFFFFF"/>
                    </a:gs>
                  </a:gsLst>
                  <a:lin ang="5400000" scaled="0"/>
                </a:gradFill>
                <a:latin typeface="Segoe UI Semilight"/>
              </a:endParaRPr>
            </a:p>
          </p:txBody>
        </p:sp>
        <p:sp>
          <p:nvSpPr>
            <p:cNvPr id="118" name="Cylinder 117"/>
            <p:cNvSpPr/>
            <p:nvPr/>
          </p:nvSpPr>
          <p:spPr bwMode="auto">
            <a:xfrm>
              <a:off x="2643992" y="42766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US" sz="1961">
                <a:gradFill>
                  <a:gsLst>
                    <a:gs pos="0">
                      <a:srgbClr val="FFFFFF"/>
                    </a:gs>
                    <a:gs pos="100000">
                      <a:srgbClr val="FFFFFF"/>
                    </a:gs>
                  </a:gsLst>
                  <a:lin ang="5400000" scaled="0"/>
                </a:gradFill>
                <a:latin typeface="Segoe UI Semilight"/>
              </a:endParaRPr>
            </a:p>
          </p:txBody>
        </p:sp>
        <p:sp>
          <p:nvSpPr>
            <p:cNvPr id="119" name="Cylinder 118"/>
            <p:cNvSpPr/>
            <p:nvPr/>
          </p:nvSpPr>
          <p:spPr bwMode="auto">
            <a:xfrm>
              <a:off x="3693038" y="42766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US" sz="1961">
                <a:gradFill>
                  <a:gsLst>
                    <a:gs pos="0">
                      <a:srgbClr val="FFFFFF"/>
                    </a:gs>
                    <a:gs pos="100000">
                      <a:srgbClr val="FFFFFF"/>
                    </a:gs>
                  </a:gsLst>
                  <a:lin ang="5400000" scaled="0"/>
                </a:gradFill>
                <a:latin typeface="Segoe UI Semilight"/>
              </a:endParaRPr>
            </a:p>
          </p:txBody>
        </p:sp>
        <p:sp>
          <p:nvSpPr>
            <p:cNvPr id="120" name="Cylinder 119"/>
            <p:cNvSpPr/>
            <p:nvPr/>
          </p:nvSpPr>
          <p:spPr bwMode="auto">
            <a:xfrm>
              <a:off x="3168515" y="42766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US" sz="1961">
                <a:gradFill>
                  <a:gsLst>
                    <a:gs pos="0">
                      <a:srgbClr val="FFFFFF"/>
                    </a:gs>
                    <a:gs pos="100000">
                      <a:srgbClr val="FFFFFF"/>
                    </a:gs>
                  </a:gsLst>
                  <a:lin ang="5400000" scaled="0"/>
                </a:gradFill>
                <a:latin typeface="Segoe UI Semilight"/>
              </a:endParaRPr>
            </a:p>
          </p:txBody>
        </p:sp>
        <p:sp>
          <p:nvSpPr>
            <p:cNvPr id="121" name="Cylinder 120"/>
            <p:cNvSpPr/>
            <p:nvPr/>
          </p:nvSpPr>
          <p:spPr bwMode="auto">
            <a:xfrm>
              <a:off x="4217561" y="42766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US" sz="1961">
                <a:gradFill>
                  <a:gsLst>
                    <a:gs pos="0">
                      <a:srgbClr val="FFFFFF"/>
                    </a:gs>
                    <a:gs pos="100000">
                      <a:srgbClr val="FFFFFF"/>
                    </a:gs>
                  </a:gsLst>
                  <a:lin ang="5400000" scaled="0"/>
                </a:gradFill>
                <a:latin typeface="Segoe UI Semilight"/>
              </a:endParaRPr>
            </a:p>
          </p:txBody>
        </p:sp>
        <p:sp>
          <p:nvSpPr>
            <p:cNvPr id="122" name="Cylinder 121"/>
            <p:cNvSpPr/>
            <p:nvPr/>
          </p:nvSpPr>
          <p:spPr bwMode="auto">
            <a:xfrm>
              <a:off x="4742084" y="42766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US" sz="1961">
                <a:gradFill>
                  <a:gsLst>
                    <a:gs pos="0">
                      <a:srgbClr val="FFFFFF"/>
                    </a:gs>
                    <a:gs pos="100000">
                      <a:srgbClr val="FFFFFF"/>
                    </a:gs>
                  </a:gsLst>
                  <a:lin ang="5400000" scaled="0"/>
                </a:gradFill>
                <a:latin typeface="Segoe UI Semilight"/>
              </a:endParaRPr>
            </a:p>
          </p:txBody>
        </p:sp>
        <p:sp>
          <p:nvSpPr>
            <p:cNvPr id="123" name="Cylinder 122"/>
            <p:cNvSpPr/>
            <p:nvPr/>
          </p:nvSpPr>
          <p:spPr bwMode="auto">
            <a:xfrm>
              <a:off x="5791130" y="42766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US" sz="1961">
                <a:gradFill>
                  <a:gsLst>
                    <a:gs pos="0">
                      <a:srgbClr val="FFFFFF"/>
                    </a:gs>
                    <a:gs pos="100000">
                      <a:srgbClr val="FFFFFF"/>
                    </a:gs>
                  </a:gsLst>
                  <a:lin ang="5400000" scaled="0"/>
                </a:gradFill>
                <a:latin typeface="Segoe UI Semilight"/>
              </a:endParaRPr>
            </a:p>
          </p:txBody>
        </p:sp>
        <p:sp>
          <p:nvSpPr>
            <p:cNvPr id="124" name="Cylinder 123"/>
            <p:cNvSpPr/>
            <p:nvPr/>
          </p:nvSpPr>
          <p:spPr bwMode="auto">
            <a:xfrm>
              <a:off x="5266607" y="42766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US" sz="1961">
                <a:gradFill>
                  <a:gsLst>
                    <a:gs pos="0">
                      <a:srgbClr val="FFFFFF"/>
                    </a:gs>
                    <a:gs pos="100000">
                      <a:srgbClr val="FFFFFF"/>
                    </a:gs>
                  </a:gsLst>
                  <a:lin ang="5400000" scaled="0"/>
                </a:gradFill>
                <a:latin typeface="Segoe UI Semilight"/>
              </a:endParaRPr>
            </a:p>
          </p:txBody>
        </p:sp>
        <p:sp>
          <p:nvSpPr>
            <p:cNvPr id="125" name="Cylinder 124"/>
            <p:cNvSpPr/>
            <p:nvPr/>
          </p:nvSpPr>
          <p:spPr bwMode="auto">
            <a:xfrm>
              <a:off x="6315653" y="42766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US" sz="1961">
                <a:gradFill>
                  <a:gsLst>
                    <a:gs pos="0">
                      <a:srgbClr val="FFFFFF"/>
                    </a:gs>
                    <a:gs pos="100000">
                      <a:srgbClr val="FFFFFF"/>
                    </a:gs>
                  </a:gsLst>
                  <a:lin ang="5400000" scaled="0"/>
                </a:gradFill>
                <a:latin typeface="Segoe UI Semilight"/>
              </a:endParaRPr>
            </a:p>
          </p:txBody>
        </p:sp>
        <p:sp>
          <p:nvSpPr>
            <p:cNvPr id="126" name="Cylinder 125"/>
            <p:cNvSpPr/>
            <p:nvPr/>
          </p:nvSpPr>
          <p:spPr bwMode="auto">
            <a:xfrm>
              <a:off x="6840176" y="42766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US" sz="1961">
                <a:gradFill>
                  <a:gsLst>
                    <a:gs pos="0">
                      <a:srgbClr val="FFFFFF"/>
                    </a:gs>
                    <a:gs pos="100000">
                      <a:srgbClr val="FFFFFF"/>
                    </a:gs>
                  </a:gsLst>
                  <a:lin ang="5400000" scaled="0"/>
                </a:gradFill>
                <a:latin typeface="Segoe UI Semilight"/>
              </a:endParaRPr>
            </a:p>
          </p:txBody>
        </p:sp>
        <p:sp>
          <p:nvSpPr>
            <p:cNvPr id="127" name="Cylinder 126"/>
            <p:cNvSpPr/>
            <p:nvPr/>
          </p:nvSpPr>
          <p:spPr bwMode="auto">
            <a:xfrm>
              <a:off x="7364699" y="42766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US" sz="1961">
                <a:gradFill>
                  <a:gsLst>
                    <a:gs pos="0">
                      <a:srgbClr val="FFFFFF"/>
                    </a:gs>
                    <a:gs pos="100000">
                      <a:srgbClr val="FFFFFF"/>
                    </a:gs>
                  </a:gsLst>
                  <a:lin ang="5400000" scaled="0"/>
                </a:gradFill>
                <a:latin typeface="Segoe UI Semilight"/>
              </a:endParaRPr>
            </a:p>
          </p:txBody>
        </p:sp>
        <p:sp>
          <p:nvSpPr>
            <p:cNvPr id="128" name="Cylinder 127"/>
            <p:cNvSpPr/>
            <p:nvPr/>
          </p:nvSpPr>
          <p:spPr bwMode="auto">
            <a:xfrm>
              <a:off x="7889222" y="42766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US" sz="1961">
                <a:gradFill>
                  <a:gsLst>
                    <a:gs pos="0">
                      <a:srgbClr val="FFFFFF"/>
                    </a:gs>
                    <a:gs pos="100000">
                      <a:srgbClr val="FFFFFF"/>
                    </a:gs>
                  </a:gsLst>
                  <a:lin ang="5400000" scaled="0"/>
                </a:gradFill>
                <a:latin typeface="Segoe UI Semilight"/>
              </a:endParaRPr>
            </a:p>
          </p:txBody>
        </p:sp>
        <p:sp>
          <p:nvSpPr>
            <p:cNvPr id="129" name="Cylinder 128"/>
            <p:cNvSpPr/>
            <p:nvPr/>
          </p:nvSpPr>
          <p:spPr bwMode="auto">
            <a:xfrm>
              <a:off x="8938268" y="42766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US" sz="1961">
                <a:gradFill>
                  <a:gsLst>
                    <a:gs pos="0">
                      <a:srgbClr val="FFFFFF"/>
                    </a:gs>
                    <a:gs pos="100000">
                      <a:srgbClr val="FFFFFF"/>
                    </a:gs>
                  </a:gsLst>
                  <a:lin ang="5400000" scaled="0"/>
                </a:gradFill>
                <a:latin typeface="Segoe UI Semilight"/>
              </a:endParaRPr>
            </a:p>
          </p:txBody>
        </p:sp>
        <p:sp>
          <p:nvSpPr>
            <p:cNvPr id="130" name="Cylinder 129"/>
            <p:cNvSpPr/>
            <p:nvPr/>
          </p:nvSpPr>
          <p:spPr bwMode="auto">
            <a:xfrm>
              <a:off x="8413745" y="42766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US" sz="1961">
                <a:gradFill>
                  <a:gsLst>
                    <a:gs pos="0">
                      <a:srgbClr val="FFFFFF"/>
                    </a:gs>
                    <a:gs pos="100000">
                      <a:srgbClr val="FFFFFF"/>
                    </a:gs>
                  </a:gsLst>
                  <a:lin ang="5400000" scaled="0"/>
                </a:gradFill>
                <a:latin typeface="Segoe UI Semilight"/>
              </a:endParaRPr>
            </a:p>
          </p:txBody>
        </p:sp>
        <p:sp>
          <p:nvSpPr>
            <p:cNvPr id="131" name="Cylinder 130"/>
            <p:cNvSpPr/>
            <p:nvPr/>
          </p:nvSpPr>
          <p:spPr bwMode="auto">
            <a:xfrm>
              <a:off x="9462791" y="42766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US" sz="1961">
                <a:gradFill>
                  <a:gsLst>
                    <a:gs pos="0">
                      <a:srgbClr val="FFFFFF"/>
                    </a:gs>
                    <a:gs pos="100000">
                      <a:srgbClr val="FFFFFF"/>
                    </a:gs>
                  </a:gsLst>
                  <a:lin ang="5400000" scaled="0"/>
                </a:gradFill>
                <a:latin typeface="Segoe UI Semilight"/>
              </a:endParaRPr>
            </a:p>
          </p:txBody>
        </p:sp>
        <p:sp>
          <p:nvSpPr>
            <p:cNvPr id="132" name="Cylinder 131"/>
            <p:cNvSpPr/>
            <p:nvPr/>
          </p:nvSpPr>
          <p:spPr bwMode="auto">
            <a:xfrm>
              <a:off x="9987314" y="42766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US" sz="1961">
                <a:gradFill>
                  <a:gsLst>
                    <a:gs pos="0">
                      <a:srgbClr val="FFFFFF"/>
                    </a:gs>
                    <a:gs pos="100000">
                      <a:srgbClr val="FFFFFF"/>
                    </a:gs>
                  </a:gsLst>
                  <a:lin ang="5400000" scaled="0"/>
                </a:gradFill>
                <a:latin typeface="Segoe UI Semilight"/>
              </a:endParaRPr>
            </a:p>
          </p:txBody>
        </p:sp>
        <p:sp>
          <p:nvSpPr>
            <p:cNvPr id="133" name="Cylinder 132"/>
            <p:cNvSpPr/>
            <p:nvPr/>
          </p:nvSpPr>
          <p:spPr bwMode="auto">
            <a:xfrm>
              <a:off x="11036360" y="42766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US" sz="1961">
                <a:gradFill>
                  <a:gsLst>
                    <a:gs pos="0">
                      <a:srgbClr val="FFFFFF"/>
                    </a:gs>
                    <a:gs pos="100000">
                      <a:srgbClr val="FFFFFF"/>
                    </a:gs>
                  </a:gsLst>
                  <a:lin ang="5400000" scaled="0"/>
                </a:gradFill>
                <a:latin typeface="Segoe UI Semilight"/>
              </a:endParaRPr>
            </a:p>
          </p:txBody>
        </p:sp>
        <p:sp>
          <p:nvSpPr>
            <p:cNvPr id="134" name="Cylinder 133"/>
            <p:cNvSpPr/>
            <p:nvPr/>
          </p:nvSpPr>
          <p:spPr bwMode="auto">
            <a:xfrm>
              <a:off x="10511837" y="42766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US" sz="1961">
                <a:gradFill>
                  <a:gsLst>
                    <a:gs pos="0">
                      <a:srgbClr val="FFFFFF"/>
                    </a:gs>
                    <a:gs pos="100000">
                      <a:srgbClr val="FFFFFF"/>
                    </a:gs>
                  </a:gsLst>
                  <a:lin ang="5400000" scaled="0"/>
                </a:gradFill>
                <a:latin typeface="Segoe UI Semilight"/>
              </a:endParaRPr>
            </a:p>
          </p:txBody>
        </p:sp>
        <p:sp>
          <p:nvSpPr>
            <p:cNvPr id="135" name="Cylinder 134"/>
            <p:cNvSpPr/>
            <p:nvPr/>
          </p:nvSpPr>
          <p:spPr bwMode="auto">
            <a:xfrm>
              <a:off x="1245264" y="44290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US" sz="1961">
                <a:gradFill>
                  <a:gsLst>
                    <a:gs pos="0">
                      <a:srgbClr val="FFFFFF"/>
                    </a:gs>
                    <a:gs pos="100000">
                      <a:srgbClr val="FFFFFF"/>
                    </a:gs>
                  </a:gsLst>
                  <a:lin ang="5400000" scaled="0"/>
                </a:gradFill>
                <a:latin typeface="Segoe UI Semilight"/>
              </a:endParaRPr>
            </a:p>
          </p:txBody>
        </p:sp>
        <p:sp>
          <p:nvSpPr>
            <p:cNvPr id="136" name="Cylinder 135"/>
            <p:cNvSpPr/>
            <p:nvPr/>
          </p:nvSpPr>
          <p:spPr bwMode="auto">
            <a:xfrm>
              <a:off x="1769787" y="44290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US" sz="1961">
                <a:gradFill>
                  <a:gsLst>
                    <a:gs pos="0">
                      <a:srgbClr val="FFFFFF"/>
                    </a:gs>
                    <a:gs pos="100000">
                      <a:srgbClr val="FFFFFF"/>
                    </a:gs>
                  </a:gsLst>
                  <a:lin ang="5400000" scaled="0"/>
                </a:gradFill>
                <a:latin typeface="Segoe UI Semilight"/>
              </a:endParaRPr>
            </a:p>
          </p:txBody>
        </p:sp>
        <p:sp>
          <p:nvSpPr>
            <p:cNvPr id="137" name="Cylinder 136"/>
            <p:cNvSpPr/>
            <p:nvPr/>
          </p:nvSpPr>
          <p:spPr bwMode="auto">
            <a:xfrm>
              <a:off x="2294310" y="44290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US" sz="1961">
                <a:gradFill>
                  <a:gsLst>
                    <a:gs pos="0">
                      <a:srgbClr val="FFFFFF"/>
                    </a:gs>
                    <a:gs pos="100000">
                      <a:srgbClr val="FFFFFF"/>
                    </a:gs>
                  </a:gsLst>
                  <a:lin ang="5400000" scaled="0"/>
                </a:gradFill>
                <a:latin typeface="Segoe UI Semilight"/>
              </a:endParaRPr>
            </a:p>
          </p:txBody>
        </p:sp>
        <p:sp>
          <p:nvSpPr>
            <p:cNvPr id="138" name="Cylinder 137"/>
            <p:cNvSpPr/>
            <p:nvPr/>
          </p:nvSpPr>
          <p:spPr bwMode="auto">
            <a:xfrm>
              <a:off x="2818833" y="44290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US" sz="1961">
                <a:gradFill>
                  <a:gsLst>
                    <a:gs pos="0">
                      <a:srgbClr val="FFFFFF"/>
                    </a:gs>
                    <a:gs pos="100000">
                      <a:srgbClr val="FFFFFF"/>
                    </a:gs>
                  </a:gsLst>
                  <a:lin ang="5400000" scaled="0"/>
                </a:gradFill>
                <a:latin typeface="Segoe UI Semilight"/>
              </a:endParaRPr>
            </a:p>
          </p:txBody>
        </p:sp>
        <p:sp>
          <p:nvSpPr>
            <p:cNvPr id="139" name="Cylinder 138"/>
            <p:cNvSpPr/>
            <p:nvPr/>
          </p:nvSpPr>
          <p:spPr bwMode="auto">
            <a:xfrm>
              <a:off x="3867879" y="44290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US" sz="1961">
                <a:gradFill>
                  <a:gsLst>
                    <a:gs pos="0">
                      <a:srgbClr val="FFFFFF"/>
                    </a:gs>
                    <a:gs pos="100000">
                      <a:srgbClr val="FFFFFF"/>
                    </a:gs>
                  </a:gsLst>
                  <a:lin ang="5400000" scaled="0"/>
                </a:gradFill>
                <a:latin typeface="Segoe UI Semilight"/>
              </a:endParaRPr>
            </a:p>
          </p:txBody>
        </p:sp>
        <p:sp>
          <p:nvSpPr>
            <p:cNvPr id="140" name="Cylinder 139"/>
            <p:cNvSpPr/>
            <p:nvPr/>
          </p:nvSpPr>
          <p:spPr bwMode="auto">
            <a:xfrm>
              <a:off x="3343356" y="44290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US" sz="1961">
                <a:gradFill>
                  <a:gsLst>
                    <a:gs pos="0">
                      <a:srgbClr val="FFFFFF"/>
                    </a:gs>
                    <a:gs pos="100000">
                      <a:srgbClr val="FFFFFF"/>
                    </a:gs>
                  </a:gsLst>
                  <a:lin ang="5400000" scaled="0"/>
                </a:gradFill>
                <a:latin typeface="Segoe UI Semilight"/>
              </a:endParaRPr>
            </a:p>
          </p:txBody>
        </p:sp>
        <p:sp>
          <p:nvSpPr>
            <p:cNvPr id="141" name="Cylinder 140"/>
            <p:cNvSpPr/>
            <p:nvPr/>
          </p:nvSpPr>
          <p:spPr bwMode="auto">
            <a:xfrm>
              <a:off x="4392402" y="44290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US" sz="1961">
                <a:gradFill>
                  <a:gsLst>
                    <a:gs pos="0">
                      <a:srgbClr val="FFFFFF"/>
                    </a:gs>
                    <a:gs pos="100000">
                      <a:srgbClr val="FFFFFF"/>
                    </a:gs>
                  </a:gsLst>
                  <a:lin ang="5400000" scaled="0"/>
                </a:gradFill>
                <a:latin typeface="Segoe UI Semilight"/>
              </a:endParaRPr>
            </a:p>
          </p:txBody>
        </p:sp>
        <p:sp>
          <p:nvSpPr>
            <p:cNvPr id="142" name="Cylinder 141"/>
            <p:cNvSpPr/>
            <p:nvPr/>
          </p:nvSpPr>
          <p:spPr bwMode="auto">
            <a:xfrm>
              <a:off x="4916925" y="44290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US" sz="1961">
                <a:gradFill>
                  <a:gsLst>
                    <a:gs pos="0">
                      <a:srgbClr val="FFFFFF"/>
                    </a:gs>
                    <a:gs pos="100000">
                      <a:srgbClr val="FFFFFF"/>
                    </a:gs>
                  </a:gsLst>
                  <a:lin ang="5400000" scaled="0"/>
                </a:gradFill>
                <a:latin typeface="Segoe UI Semilight"/>
              </a:endParaRPr>
            </a:p>
          </p:txBody>
        </p:sp>
        <p:sp>
          <p:nvSpPr>
            <p:cNvPr id="143" name="Cylinder 142"/>
            <p:cNvSpPr/>
            <p:nvPr/>
          </p:nvSpPr>
          <p:spPr bwMode="auto">
            <a:xfrm>
              <a:off x="5965971" y="44290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US" sz="1961">
                <a:gradFill>
                  <a:gsLst>
                    <a:gs pos="0">
                      <a:srgbClr val="FFFFFF"/>
                    </a:gs>
                    <a:gs pos="100000">
                      <a:srgbClr val="FFFFFF"/>
                    </a:gs>
                  </a:gsLst>
                  <a:lin ang="5400000" scaled="0"/>
                </a:gradFill>
                <a:latin typeface="Segoe UI Semilight"/>
              </a:endParaRPr>
            </a:p>
          </p:txBody>
        </p:sp>
        <p:sp>
          <p:nvSpPr>
            <p:cNvPr id="144" name="Cylinder 143"/>
            <p:cNvSpPr/>
            <p:nvPr/>
          </p:nvSpPr>
          <p:spPr bwMode="auto">
            <a:xfrm>
              <a:off x="5441448" y="44290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US" sz="1961">
                <a:gradFill>
                  <a:gsLst>
                    <a:gs pos="0">
                      <a:srgbClr val="FFFFFF"/>
                    </a:gs>
                    <a:gs pos="100000">
                      <a:srgbClr val="FFFFFF"/>
                    </a:gs>
                  </a:gsLst>
                  <a:lin ang="5400000" scaled="0"/>
                </a:gradFill>
                <a:latin typeface="Segoe UI Semilight"/>
              </a:endParaRPr>
            </a:p>
          </p:txBody>
        </p:sp>
        <p:sp>
          <p:nvSpPr>
            <p:cNvPr id="145" name="Cylinder 144"/>
            <p:cNvSpPr/>
            <p:nvPr/>
          </p:nvSpPr>
          <p:spPr bwMode="auto">
            <a:xfrm>
              <a:off x="6490494" y="44290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US" sz="1961">
                <a:gradFill>
                  <a:gsLst>
                    <a:gs pos="0">
                      <a:srgbClr val="FFFFFF"/>
                    </a:gs>
                    <a:gs pos="100000">
                      <a:srgbClr val="FFFFFF"/>
                    </a:gs>
                  </a:gsLst>
                  <a:lin ang="5400000" scaled="0"/>
                </a:gradFill>
                <a:latin typeface="Segoe UI Semilight"/>
              </a:endParaRPr>
            </a:p>
          </p:txBody>
        </p:sp>
        <p:sp>
          <p:nvSpPr>
            <p:cNvPr id="146" name="Cylinder 145"/>
            <p:cNvSpPr/>
            <p:nvPr/>
          </p:nvSpPr>
          <p:spPr bwMode="auto">
            <a:xfrm>
              <a:off x="7015017" y="44290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US" sz="1961">
                <a:gradFill>
                  <a:gsLst>
                    <a:gs pos="0">
                      <a:srgbClr val="FFFFFF"/>
                    </a:gs>
                    <a:gs pos="100000">
                      <a:srgbClr val="FFFFFF"/>
                    </a:gs>
                  </a:gsLst>
                  <a:lin ang="5400000" scaled="0"/>
                </a:gradFill>
                <a:latin typeface="Segoe UI Semilight"/>
              </a:endParaRPr>
            </a:p>
          </p:txBody>
        </p:sp>
        <p:sp>
          <p:nvSpPr>
            <p:cNvPr id="147" name="Cylinder 146"/>
            <p:cNvSpPr/>
            <p:nvPr/>
          </p:nvSpPr>
          <p:spPr bwMode="auto">
            <a:xfrm>
              <a:off x="7539540" y="44290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US" sz="1961">
                <a:gradFill>
                  <a:gsLst>
                    <a:gs pos="0">
                      <a:srgbClr val="FFFFFF"/>
                    </a:gs>
                    <a:gs pos="100000">
                      <a:srgbClr val="FFFFFF"/>
                    </a:gs>
                  </a:gsLst>
                  <a:lin ang="5400000" scaled="0"/>
                </a:gradFill>
                <a:latin typeface="Segoe UI Semilight"/>
              </a:endParaRPr>
            </a:p>
          </p:txBody>
        </p:sp>
        <p:sp>
          <p:nvSpPr>
            <p:cNvPr id="148" name="Cylinder 147"/>
            <p:cNvSpPr/>
            <p:nvPr/>
          </p:nvSpPr>
          <p:spPr bwMode="auto">
            <a:xfrm>
              <a:off x="8064063" y="44290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US" sz="1961">
                <a:gradFill>
                  <a:gsLst>
                    <a:gs pos="0">
                      <a:srgbClr val="FFFFFF"/>
                    </a:gs>
                    <a:gs pos="100000">
                      <a:srgbClr val="FFFFFF"/>
                    </a:gs>
                  </a:gsLst>
                  <a:lin ang="5400000" scaled="0"/>
                </a:gradFill>
                <a:latin typeface="Segoe UI Semilight"/>
              </a:endParaRPr>
            </a:p>
          </p:txBody>
        </p:sp>
        <p:sp>
          <p:nvSpPr>
            <p:cNvPr id="149" name="Cylinder 148"/>
            <p:cNvSpPr/>
            <p:nvPr/>
          </p:nvSpPr>
          <p:spPr bwMode="auto">
            <a:xfrm>
              <a:off x="9113109" y="44290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US" sz="1961">
                <a:gradFill>
                  <a:gsLst>
                    <a:gs pos="0">
                      <a:srgbClr val="FFFFFF"/>
                    </a:gs>
                    <a:gs pos="100000">
                      <a:srgbClr val="FFFFFF"/>
                    </a:gs>
                  </a:gsLst>
                  <a:lin ang="5400000" scaled="0"/>
                </a:gradFill>
                <a:latin typeface="Segoe UI Semilight"/>
              </a:endParaRPr>
            </a:p>
          </p:txBody>
        </p:sp>
        <p:sp>
          <p:nvSpPr>
            <p:cNvPr id="150" name="Cylinder 149"/>
            <p:cNvSpPr/>
            <p:nvPr/>
          </p:nvSpPr>
          <p:spPr bwMode="auto">
            <a:xfrm>
              <a:off x="8588586" y="44290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US" sz="1961">
                <a:gradFill>
                  <a:gsLst>
                    <a:gs pos="0">
                      <a:srgbClr val="FFFFFF"/>
                    </a:gs>
                    <a:gs pos="100000">
                      <a:srgbClr val="FFFFFF"/>
                    </a:gs>
                  </a:gsLst>
                  <a:lin ang="5400000" scaled="0"/>
                </a:gradFill>
                <a:latin typeface="Segoe UI Semilight"/>
              </a:endParaRPr>
            </a:p>
          </p:txBody>
        </p:sp>
        <p:sp>
          <p:nvSpPr>
            <p:cNvPr id="151" name="Cylinder 150"/>
            <p:cNvSpPr/>
            <p:nvPr/>
          </p:nvSpPr>
          <p:spPr bwMode="auto">
            <a:xfrm>
              <a:off x="9637632" y="44290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US" sz="1961">
                <a:gradFill>
                  <a:gsLst>
                    <a:gs pos="0">
                      <a:srgbClr val="FFFFFF"/>
                    </a:gs>
                    <a:gs pos="100000">
                      <a:srgbClr val="FFFFFF"/>
                    </a:gs>
                  </a:gsLst>
                  <a:lin ang="5400000" scaled="0"/>
                </a:gradFill>
                <a:latin typeface="Segoe UI Semilight"/>
              </a:endParaRPr>
            </a:p>
          </p:txBody>
        </p:sp>
        <p:sp>
          <p:nvSpPr>
            <p:cNvPr id="152" name="Cylinder 151"/>
            <p:cNvSpPr/>
            <p:nvPr/>
          </p:nvSpPr>
          <p:spPr bwMode="auto">
            <a:xfrm>
              <a:off x="10162155" y="44290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US" sz="1961">
                <a:gradFill>
                  <a:gsLst>
                    <a:gs pos="0">
                      <a:srgbClr val="FFFFFF"/>
                    </a:gs>
                    <a:gs pos="100000">
                      <a:srgbClr val="FFFFFF"/>
                    </a:gs>
                  </a:gsLst>
                  <a:lin ang="5400000" scaled="0"/>
                </a:gradFill>
                <a:latin typeface="Segoe UI Semilight"/>
              </a:endParaRPr>
            </a:p>
          </p:txBody>
        </p:sp>
        <p:sp>
          <p:nvSpPr>
            <p:cNvPr id="153" name="Cylinder 152"/>
            <p:cNvSpPr/>
            <p:nvPr/>
          </p:nvSpPr>
          <p:spPr bwMode="auto">
            <a:xfrm>
              <a:off x="11211207" y="44290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US" sz="1961">
                <a:gradFill>
                  <a:gsLst>
                    <a:gs pos="0">
                      <a:srgbClr val="FFFFFF"/>
                    </a:gs>
                    <a:gs pos="100000">
                      <a:srgbClr val="FFFFFF"/>
                    </a:gs>
                  </a:gsLst>
                  <a:lin ang="5400000" scaled="0"/>
                </a:gradFill>
                <a:latin typeface="Segoe UI Semilight"/>
              </a:endParaRPr>
            </a:p>
          </p:txBody>
        </p:sp>
        <p:sp>
          <p:nvSpPr>
            <p:cNvPr id="154" name="Cylinder 153"/>
            <p:cNvSpPr/>
            <p:nvPr/>
          </p:nvSpPr>
          <p:spPr bwMode="auto">
            <a:xfrm>
              <a:off x="10686678" y="44290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US" sz="1961">
                <a:gradFill>
                  <a:gsLst>
                    <a:gs pos="0">
                      <a:srgbClr val="FFFFFF"/>
                    </a:gs>
                    <a:gs pos="100000">
                      <a:srgbClr val="FFFFFF"/>
                    </a:gs>
                  </a:gsLst>
                  <a:lin ang="5400000" scaled="0"/>
                </a:gradFill>
                <a:latin typeface="Segoe UI Semilight"/>
              </a:endParaRPr>
            </a:p>
          </p:txBody>
        </p:sp>
      </p:grpSp>
      <p:sp>
        <p:nvSpPr>
          <p:cNvPr id="201" name="Rectangle: Rounded Corners 200"/>
          <p:cNvSpPr/>
          <p:nvPr/>
        </p:nvSpPr>
        <p:spPr bwMode="auto">
          <a:xfrm rot="5400000">
            <a:off x="895519" y="5808730"/>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202" name="Rectangle: Rounded Corners 201"/>
          <p:cNvSpPr/>
          <p:nvPr/>
        </p:nvSpPr>
        <p:spPr bwMode="auto">
          <a:xfrm rot="5400000">
            <a:off x="989024" y="5808730"/>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203" name="Rectangle: Rounded Corners 202"/>
          <p:cNvSpPr/>
          <p:nvPr/>
        </p:nvSpPr>
        <p:spPr bwMode="auto">
          <a:xfrm rot="5400000">
            <a:off x="1082529" y="5808730"/>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204" name="Rectangle: Rounded Corners 203"/>
          <p:cNvSpPr/>
          <p:nvPr/>
        </p:nvSpPr>
        <p:spPr bwMode="auto">
          <a:xfrm rot="5400000">
            <a:off x="1176035" y="5808730"/>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205" name="Rectangle: Rounded Corners 204"/>
          <p:cNvSpPr/>
          <p:nvPr/>
        </p:nvSpPr>
        <p:spPr bwMode="auto">
          <a:xfrm rot="5400000">
            <a:off x="1269539" y="5808730"/>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206" name="Rectangle: Rounded Corners 205"/>
          <p:cNvSpPr/>
          <p:nvPr/>
        </p:nvSpPr>
        <p:spPr bwMode="auto">
          <a:xfrm rot="5400000">
            <a:off x="1363045" y="5808730"/>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207" name="Rectangle: Rounded Corners 206"/>
          <p:cNvSpPr/>
          <p:nvPr/>
        </p:nvSpPr>
        <p:spPr bwMode="auto">
          <a:xfrm rot="5400000">
            <a:off x="1456549" y="5808730"/>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208" name="Rectangle: Rounded Corners 207"/>
          <p:cNvSpPr/>
          <p:nvPr/>
        </p:nvSpPr>
        <p:spPr bwMode="auto">
          <a:xfrm rot="5400000">
            <a:off x="1550055" y="5808730"/>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209" name="Rectangle: Rounded Corners 208"/>
          <p:cNvSpPr/>
          <p:nvPr/>
        </p:nvSpPr>
        <p:spPr bwMode="auto">
          <a:xfrm rot="5400000">
            <a:off x="1643558" y="5808730"/>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210" name="Rectangle: Rounded Corners 209"/>
          <p:cNvSpPr/>
          <p:nvPr/>
        </p:nvSpPr>
        <p:spPr bwMode="auto">
          <a:xfrm rot="5400000">
            <a:off x="1737064" y="5808730"/>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211" name="Rectangle: Rounded Corners 210"/>
          <p:cNvSpPr/>
          <p:nvPr/>
        </p:nvSpPr>
        <p:spPr bwMode="auto">
          <a:xfrm rot="5400000">
            <a:off x="1830570" y="5808730"/>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212" name="Rectangle: Rounded Corners 211"/>
          <p:cNvSpPr/>
          <p:nvPr/>
        </p:nvSpPr>
        <p:spPr bwMode="auto">
          <a:xfrm rot="5400000">
            <a:off x="1924073" y="5808730"/>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213" name="Rectangle: Rounded Corners 212"/>
          <p:cNvSpPr/>
          <p:nvPr/>
        </p:nvSpPr>
        <p:spPr bwMode="auto">
          <a:xfrm rot="5400000">
            <a:off x="2017577" y="5808730"/>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214" name="Rectangle: Rounded Corners 213"/>
          <p:cNvSpPr/>
          <p:nvPr/>
        </p:nvSpPr>
        <p:spPr bwMode="auto">
          <a:xfrm rot="5400000">
            <a:off x="2111084" y="5808730"/>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215" name="Rectangle: Rounded Corners 214"/>
          <p:cNvSpPr/>
          <p:nvPr/>
        </p:nvSpPr>
        <p:spPr bwMode="auto">
          <a:xfrm rot="5400000">
            <a:off x="2204589" y="5808730"/>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216" name="Rectangle: Rounded Corners 215"/>
          <p:cNvSpPr/>
          <p:nvPr/>
        </p:nvSpPr>
        <p:spPr bwMode="auto">
          <a:xfrm rot="5400000">
            <a:off x="2298093" y="5808730"/>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217" name="Rectangle: Rounded Corners 216"/>
          <p:cNvSpPr/>
          <p:nvPr/>
        </p:nvSpPr>
        <p:spPr bwMode="auto">
          <a:xfrm rot="5400000">
            <a:off x="2391598" y="5808730"/>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218" name="Rectangle: Rounded Corners 217"/>
          <p:cNvSpPr/>
          <p:nvPr/>
        </p:nvSpPr>
        <p:spPr bwMode="auto">
          <a:xfrm rot="5400000">
            <a:off x="2485103" y="5808730"/>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219" name="Rectangle: Rounded Corners 218"/>
          <p:cNvSpPr/>
          <p:nvPr/>
        </p:nvSpPr>
        <p:spPr bwMode="auto">
          <a:xfrm rot="5400000">
            <a:off x="2578608" y="5808730"/>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220" name="Rectangle: Rounded Corners 219"/>
          <p:cNvSpPr/>
          <p:nvPr/>
        </p:nvSpPr>
        <p:spPr bwMode="auto">
          <a:xfrm rot="5400000">
            <a:off x="2672114" y="5808730"/>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221" name="Rectangle: Rounded Corners 220"/>
          <p:cNvSpPr/>
          <p:nvPr/>
        </p:nvSpPr>
        <p:spPr bwMode="auto">
          <a:xfrm rot="5400000">
            <a:off x="2765618" y="5808730"/>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222" name="Rectangle: Rounded Corners 221"/>
          <p:cNvSpPr/>
          <p:nvPr/>
        </p:nvSpPr>
        <p:spPr bwMode="auto">
          <a:xfrm rot="5400000">
            <a:off x="2859123" y="5808730"/>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223" name="Rectangle: Rounded Corners 222"/>
          <p:cNvSpPr/>
          <p:nvPr/>
        </p:nvSpPr>
        <p:spPr bwMode="auto">
          <a:xfrm rot="5400000">
            <a:off x="2952627" y="5808730"/>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224" name="Rectangle: Rounded Corners 223"/>
          <p:cNvSpPr/>
          <p:nvPr/>
        </p:nvSpPr>
        <p:spPr bwMode="auto">
          <a:xfrm rot="5400000">
            <a:off x="3046133" y="5808730"/>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225" name="Rectangle: Rounded Corners 224"/>
          <p:cNvSpPr/>
          <p:nvPr/>
        </p:nvSpPr>
        <p:spPr bwMode="auto">
          <a:xfrm rot="5400000">
            <a:off x="3139638" y="5808730"/>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226" name="Rectangle: Rounded Corners 225"/>
          <p:cNvSpPr/>
          <p:nvPr/>
        </p:nvSpPr>
        <p:spPr bwMode="auto">
          <a:xfrm rot="5400000">
            <a:off x="3233143" y="5808730"/>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227" name="Rectangle: Rounded Corners 226"/>
          <p:cNvSpPr/>
          <p:nvPr/>
        </p:nvSpPr>
        <p:spPr bwMode="auto">
          <a:xfrm rot="5400000">
            <a:off x="3326647" y="5808730"/>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228" name="Rectangle: Rounded Corners 227"/>
          <p:cNvSpPr/>
          <p:nvPr/>
        </p:nvSpPr>
        <p:spPr bwMode="auto">
          <a:xfrm rot="5400000">
            <a:off x="3420153" y="5808730"/>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229" name="Rectangle: Rounded Corners 228"/>
          <p:cNvSpPr/>
          <p:nvPr/>
        </p:nvSpPr>
        <p:spPr bwMode="auto">
          <a:xfrm rot="5400000">
            <a:off x="3513658" y="5808730"/>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230" name="Rectangle: Rounded Corners 229"/>
          <p:cNvSpPr/>
          <p:nvPr/>
        </p:nvSpPr>
        <p:spPr bwMode="auto">
          <a:xfrm rot="5400000">
            <a:off x="3607163" y="5808730"/>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231" name="Rectangle: Rounded Corners 230"/>
          <p:cNvSpPr/>
          <p:nvPr/>
        </p:nvSpPr>
        <p:spPr bwMode="auto">
          <a:xfrm rot="5400000">
            <a:off x="3700668" y="5808730"/>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232" name="Rectangle: Rounded Corners 231"/>
          <p:cNvSpPr/>
          <p:nvPr/>
        </p:nvSpPr>
        <p:spPr bwMode="auto">
          <a:xfrm rot="5400000">
            <a:off x="3794173" y="5808730"/>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233" name="Rectangle: Rounded Corners 232"/>
          <p:cNvSpPr/>
          <p:nvPr/>
        </p:nvSpPr>
        <p:spPr bwMode="auto">
          <a:xfrm rot="5400000">
            <a:off x="3887677" y="5808730"/>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234" name="Rectangle: Rounded Corners 233"/>
          <p:cNvSpPr/>
          <p:nvPr/>
        </p:nvSpPr>
        <p:spPr bwMode="auto">
          <a:xfrm rot="5400000">
            <a:off x="3981182" y="5808730"/>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235" name="Rectangle: Rounded Corners 234"/>
          <p:cNvSpPr/>
          <p:nvPr/>
        </p:nvSpPr>
        <p:spPr bwMode="auto">
          <a:xfrm rot="5400000">
            <a:off x="4074688" y="5808730"/>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236" name="Rectangle: Rounded Corners 235"/>
          <p:cNvSpPr/>
          <p:nvPr/>
        </p:nvSpPr>
        <p:spPr bwMode="auto">
          <a:xfrm rot="5400000">
            <a:off x="4168194" y="5808730"/>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237" name="Rectangle: Rounded Corners 236"/>
          <p:cNvSpPr/>
          <p:nvPr/>
        </p:nvSpPr>
        <p:spPr bwMode="auto">
          <a:xfrm rot="5400000">
            <a:off x="4261698" y="5808730"/>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238" name="Rectangle: Rounded Corners 237"/>
          <p:cNvSpPr/>
          <p:nvPr/>
        </p:nvSpPr>
        <p:spPr bwMode="auto">
          <a:xfrm rot="5400000">
            <a:off x="4355204" y="5808730"/>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239" name="Rectangle: Rounded Corners 238"/>
          <p:cNvSpPr/>
          <p:nvPr/>
        </p:nvSpPr>
        <p:spPr bwMode="auto">
          <a:xfrm rot="5400000">
            <a:off x="4448708" y="5808730"/>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240" name="Rectangle: Rounded Corners 239"/>
          <p:cNvSpPr/>
          <p:nvPr/>
        </p:nvSpPr>
        <p:spPr bwMode="auto">
          <a:xfrm rot="5400000">
            <a:off x="4542214" y="5808730"/>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241" name="Rectangle: Rounded Corners 240"/>
          <p:cNvSpPr/>
          <p:nvPr/>
        </p:nvSpPr>
        <p:spPr bwMode="auto">
          <a:xfrm rot="5400000">
            <a:off x="4635718" y="5808730"/>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242" name="Rectangle: Rounded Corners 241"/>
          <p:cNvSpPr/>
          <p:nvPr/>
        </p:nvSpPr>
        <p:spPr bwMode="auto">
          <a:xfrm rot="5400000">
            <a:off x="4729224" y="5808730"/>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243" name="Rectangle: Rounded Corners 242"/>
          <p:cNvSpPr/>
          <p:nvPr/>
        </p:nvSpPr>
        <p:spPr bwMode="auto">
          <a:xfrm rot="5400000">
            <a:off x="4822727" y="5808730"/>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244" name="Rectangle: Rounded Corners 243"/>
          <p:cNvSpPr/>
          <p:nvPr/>
        </p:nvSpPr>
        <p:spPr bwMode="auto">
          <a:xfrm rot="5400000">
            <a:off x="4916233" y="5808730"/>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245" name="Rectangle: Rounded Corners 244"/>
          <p:cNvSpPr/>
          <p:nvPr/>
        </p:nvSpPr>
        <p:spPr bwMode="auto">
          <a:xfrm rot="5400000">
            <a:off x="5009737" y="5808730"/>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246" name="Rectangle: Rounded Corners 245"/>
          <p:cNvSpPr/>
          <p:nvPr/>
        </p:nvSpPr>
        <p:spPr bwMode="auto">
          <a:xfrm rot="5400000">
            <a:off x="5103242" y="5808730"/>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247" name="Rectangle: Rounded Corners 246"/>
          <p:cNvSpPr/>
          <p:nvPr/>
        </p:nvSpPr>
        <p:spPr bwMode="auto">
          <a:xfrm rot="5400000">
            <a:off x="5196746" y="5808730"/>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248" name="Rectangle: Rounded Corners 247"/>
          <p:cNvSpPr/>
          <p:nvPr/>
        </p:nvSpPr>
        <p:spPr bwMode="auto">
          <a:xfrm rot="5400000">
            <a:off x="5290253" y="5808730"/>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249" name="Rectangle: Rounded Corners 248"/>
          <p:cNvSpPr/>
          <p:nvPr/>
        </p:nvSpPr>
        <p:spPr bwMode="auto">
          <a:xfrm rot="5400000">
            <a:off x="5383758" y="5808730"/>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250" name="Rectangle: Rounded Corners 249"/>
          <p:cNvSpPr/>
          <p:nvPr/>
        </p:nvSpPr>
        <p:spPr bwMode="auto">
          <a:xfrm rot="5400000">
            <a:off x="5477262" y="5808730"/>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251" name="Rectangle: Rounded Corners 250"/>
          <p:cNvSpPr/>
          <p:nvPr/>
        </p:nvSpPr>
        <p:spPr bwMode="auto">
          <a:xfrm rot="5400000">
            <a:off x="5570767" y="5808730"/>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252" name="Rectangle: Rounded Corners 251"/>
          <p:cNvSpPr/>
          <p:nvPr/>
        </p:nvSpPr>
        <p:spPr bwMode="auto">
          <a:xfrm rot="5400000">
            <a:off x="5664272" y="5808730"/>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253" name="Rectangle: Rounded Corners 252"/>
          <p:cNvSpPr/>
          <p:nvPr/>
        </p:nvSpPr>
        <p:spPr bwMode="auto">
          <a:xfrm rot="5400000">
            <a:off x="5757777" y="5808730"/>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254" name="Rectangle: Rounded Corners 253"/>
          <p:cNvSpPr/>
          <p:nvPr/>
        </p:nvSpPr>
        <p:spPr bwMode="auto">
          <a:xfrm rot="5400000">
            <a:off x="5851283" y="5808730"/>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255" name="Rectangle: Rounded Corners 254"/>
          <p:cNvSpPr/>
          <p:nvPr/>
        </p:nvSpPr>
        <p:spPr bwMode="auto">
          <a:xfrm rot="5400000">
            <a:off x="5944787" y="5808730"/>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256" name="Rectangle: Rounded Corners 255"/>
          <p:cNvSpPr/>
          <p:nvPr/>
        </p:nvSpPr>
        <p:spPr bwMode="auto">
          <a:xfrm rot="5400000">
            <a:off x="6038295" y="5808730"/>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258" name="Rectangle: Rounded Corners 257"/>
          <p:cNvSpPr/>
          <p:nvPr/>
        </p:nvSpPr>
        <p:spPr bwMode="auto">
          <a:xfrm rot="5400000">
            <a:off x="9194542" y="5809699"/>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259" name="Rectangle: Rounded Corners 258"/>
          <p:cNvSpPr/>
          <p:nvPr/>
        </p:nvSpPr>
        <p:spPr bwMode="auto">
          <a:xfrm rot="5400000">
            <a:off x="9288048" y="5809699"/>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260" name="Rectangle: Rounded Corners 259"/>
          <p:cNvSpPr/>
          <p:nvPr/>
        </p:nvSpPr>
        <p:spPr bwMode="auto">
          <a:xfrm rot="5400000">
            <a:off x="9381552" y="5809699"/>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261" name="Rectangle: Rounded Corners 260"/>
          <p:cNvSpPr/>
          <p:nvPr/>
        </p:nvSpPr>
        <p:spPr bwMode="auto">
          <a:xfrm rot="5400000">
            <a:off x="9475057" y="5809699"/>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262" name="Rectangle: Rounded Corners 261"/>
          <p:cNvSpPr/>
          <p:nvPr/>
        </p:nvSpPr>
        <p:spPr bwMode="auto">
          <a:xfrm rot="5400000">
            <a:off x="9568561" y="5809699"/>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263" name="Rectangle: Rounded Corners 262"/>
          <p:cNvSpPr/>
          <p:nvPr/>
        </p:nvSpPr>
        <p:spPr bwMode="auto">
          <a:xfrm rot="5400000">
            <a:off x="9662067" y="5809699"/>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264" name="Rectangle: Rounded Corners 263"/>
          <p:cNvSpPr/>
          <p:nvPr/>
        </p:nvSpPr>
        <p:spPr bwMode="auto">
          <a:xfrm rot="5400000">
            <a:off x="9755571" y="5809699"/>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265" name="Rectangle: Rounded Corners 264"/>
          <p:cNvSpPr/>
          <p:nvPr/>
        </p:nvSpPr>
        <p:spPr bwMode="auto">
          <a:xfrm rot="5400000">
            <a:off x="9849078" y="5809699"/>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266" name="Rectangle: Rounded Corners 265"/>
          <p:cNvSpPr/>
          <p:nvPr/>
        </p:nvSpPr>
        <p:spPr bwMode="auto">
          <a:xfrm rot="5400000">
            <a:off x="9944802" y="5808730"/>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267" name="Rectangle: Rounded Corners 266"/>
          <p:cNvSpPr/>
          <p:nvPr/>
        </p:nvSpPr>
        <p:spPr bwMode="auto">
          <a:xfrm rot="5400000">
            <a:off x="10038308" y="5808730"/>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268" name="Rectangle: Rounded Corners 267"/>
          <p:cNvSpPr/>
          <p:nvPr/>
        </p:nvSpPr>
        <p:spPr bwMode="auto">
          <a:xfrm rot="5400000">
            <a:off x="10131813" y="5808730"/>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269" name="Rectangle: Rounded Corners 268"/>
          <p:cNvSpPr/>
          <p:nvPr/>
        </p:nvSpPr>
        <p:spPr bwMode="auto">
          <a:xfrm rot="5400000">
            <a:off x="10225317" y="5808730"/>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270" name="Rectangle: Rounded Corners 269"/>
          <p:cNvSpPr/>
          <p:nvPr/>
        </p:nvSpPr>
        <p:spPr bwMode="auto">
          <a:xfrm rot="5400000">
            <a:off x="10318823" y="5808730"/>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271" name="Rectangle: Rounded Corners 270"/>
          <p:cNvSpPr/>
          <p:nvPr/>
        </p:nvSpPr>
        <p:spPr bwMode="auto">
          <a:xfrm rot="5400000">
            <a:off x="10412326" y="5808730"/>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272" name="Rectangle: Rounded Corners 271"/>
          <p:cNvSpPr/>
          <p:nvPr/>
        </p:nvSpPr>
        <p:spPr bwMode="auto">
          <a:xfrm rot="5400000">
            <a:off x="10505832" y="5808730"/>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273" name="Rectangle: Rounded Corners 272"/>
          <p:cNvSpPr/>
          <p:nvPr/>
        </p:nvSpPr>
        <p:spPr bwMode="auto">
          <a:xfrm rot="5400000">
            <a:off x="10599339" y="5808730"/>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183" name="TextBox 182">
            <a:extLst>
              <a:ext uri="{FF2B5EF4-FFF2-40B4-BE49-F238E27FC236}">
                <a16:creationId xmlns:a16="http://schemas.microsoft.com/office/drawing/2014/main" id="{E66B6EFD-A3D0-46F3-9AA7-5394DE4BBAD9}"/>
              </a:ext>
            </a:extLst>
          </p:cNvPr>
          <p:cNvSpPr txBox="1"/>
          <p:nvPr/>
        </p:nvSpPr>
        <p:spPr>
          <a:xfrm rot="16200000">
            <a:off x="85880" y="2573011"/>
            <a:ext cx="988655" cy="455624"/>
          </a:xfrm>
          <a:prstGeom prst="rect">
            <a:avLst/>
          </a:prstGeom>
          <a:noFill/>
        </p:spPr>
        <p:txBody>
          <a:bodyPr wrap="none" lIns="179235" tIns="143388" rIns="179235" bIns="143388" rtlCol="0">
            <a:spAutoFit/>
          </a:bodyPr>
          <a:lstStyle/>
          <a:p>
            <a:pPr defTabSz="914087">
              <a:lnSpc>
                <a:spcPct val="90000"/>
              </a:lnSpc>
              <a:spcAft>
                <a:spcPts val="588"/>
              </a:spcAft>
              <a:defRPr/>
            </a:pPr>
            <a:r>
              <a:rPr lang="en-US" sz="1175">
                <a:solidFill>
                  <a:srgbClr val="002050"/>
                </a:solidFill>
                <a:latin typeface="Segoe UI" panose="020B0502040204020203" pitchFamily="34" charset="0"/>
                <a:cs typeface="Segoe UI" panose="020B0502040204020203" pitchFamily="34" charset="0"/>
              </a:rPr>
              <a:t>Compute</a:t>
            </a:r>
            <a:endParaRPr lang="en-GB" sz="1175">
              <a:solidFill>
                <a:srgbClr val="002050"/>
              </a:solidFill>
              <a:latin typeface="Segoe UI" panose="020B0502040204020203" pitchFamily="34" charset="0"/>
              <a:cs typeface="Segoe UI" panose="020B0502040204020203" pitchFamily="34" charset="0"/>
            </a:endParaRPr>
          </a:p>
        </p:txBody>
      </p:sp>
      <p:sp>
        <p:nvSpPr>
          <p:cNvPr id="184" name="TextBox 183">
            <a:extLst>
              <a:ext uri="{FF2B5EF4-FFF2-40B4-BE49-F238E27FC236}">
                <a16:creationId xmlns:a16="http://schemas.microsoft.com/office/drawing/2014/main" id="{21485E57-C8CD-4189-9567-CB43C50B61C5}"/>
              </a:ext>
            </a:extLst>
          </p:cNvPr>
          <p:cNvSpPr txBox="1"/>
          <p:nvPr/>
        </p:nvSpPr>
        <p:spPr>
          <a:xfrm rot="16200000">
            <a:off x="-567360" y="4773284"/>
            <a:ext cx="2295143" cy="452418"/>
          </a:xfrm>
          <a:prstGeom prst="rect">
            <a:avLst/>
          </a:prstGeom>
          <a:noFill/>
        </p:spPr>
        <p:txBody>
          <a:bodyPr wrap="square" lIns="179235" tIns="143388" rIns="179235" bIns="143388" rtlCol="0">
            <a:spAutoFit/>
          </a:bodyPr>
          <a:lstStyle/>
          <a:p>
            <a:pPr algn="ctr" defTabSz="932131" fontAlgn="base">
              <a:lnSpc>
                <a:spcPct val="90000"/>
              </a:lnSpc>
              <a:spcBef>
                <a:spcPct val="0"/>
              </a:spcBef>
              <a:spcAft>
                <a:spcPts val="600"/>
              </a:spcAft>
              <a:defRPr/>
            </a:pPr>
            <a:r>
              <a:rPr lang="en-US" sz="1175">
                <a:solidFill>
                  <a:srgbClr val="002050"/>
                </a:solidFill>
                <a:latin typeface="Segoe UI" panose="020B0502040204020203" pitchFamily="34" charset="0"/>
                <a:cs typeface="Segoe UI" panose="020B0502040204020203" pitchFamily="34" charset="0"/>
              </a:rPr>
              <a:t>Remote storage</a:t>
            </a:r>
            <a:endParaRPr lang="en-GB" sz="1175">
              <a:solidFill>
                <a:srgbClr val="002050"/>
              </a:solidFill>
              <a:latin typeface="Segoe UI" panose="020B0502040204020203" pitchFamily="34" charset="0"/>
              <a:cs typeface="Segoe UI" panose="020B0502040204020203" pitchFamily="34" charset="0"/>
            </a:endParaRPr>
          </a:p>
        </p:txBody>
      </p:sp>
      <p:cxnSp>
        <p:nvCxnSpPr>
          <p:cNvPr id="192" name="Straight Connector 191">
            <a:extLst>
              <a:ext uri="{FF2B5EF4-FFF2-40B4-BE49-F238E27FC236}">
                <a16:creationId xmlns:a16="http://schemas.microsoft.com/office/drawing/2014/main" id="{6FF23621-FB74-4BB3-9FDD-C3FD0531FC33}"/>
              </a:ext>
            </a:extLst>
          </p:cNvPr>
          <p:cNvCxnSpPr/>
          <p:nvPr/>
        </p:nvCxnSpPr>
        <p:spPr>
          <a:xfrm>
            <a:off x="822579" y="3426455"/>
            <a:ext cx="10754047" cy="0"/>
          </a:xfrm>
          <a:prstGeom prst="line">
            <a:avLst/>
          </a:prstGeom>
          <a:ln w="12700">
            <a:solidFill>
              <a:schemeClr val="tx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18" name="Group 17">
            <a:extLst>
              <a:ext uri="{FF2B5EF4-FFF2-40B4-BE49-F238E27FC236}">
                <a16:creationId xmlns:a16="http://schemas.microsoft.com/office/drawing/2014/main" id="{37E250F3-4CF0-4AF0-8930-1BE2D082A0BC}"/>
              </a:ext>
            </a:extLst>
          </p:cNvPr>
          <p:cNvGrpSpPr/>
          <p:nvPr/>
        </p:nvGrpSpPr>
        <p:grpSpPr>
          <a:xfrm>
            <a:off x="1179106" y="1746666"/>
            <a:ext cx="2143648" cy="1459058"/>
            <a:chOff x="0" y="753357"/>
            <a:chExt cx="2187253" cy="1488737"/>
          </a:xfrm>
        </p:grpSpPr>
        <p:sp>
          <p:nvSpPr>
            <p:cNvPr id="179" name="Rectangle 178">
              <a:extLst>
                <a:ext uri="{FF2B5EF4-FFF2-40B4-BE49-F238E27FC236}">
                  <a16:creationId xmlns:a16="http://schemas.microsoft.com/office/drawing/2014/main" id="{21C76EA5-7372-4864-8140-195115878644}"/>
                </a:ext>
              </a:extLst>
            </p:cNvPr>
            <p:cNvSpPr/>
            <p:nvPr/>
          </p:nvSpPr>
          <p:spPr bwMode="auto">
            <a:xfrm>
              <a:off x="3543" y="753357"/>
              <a:ext cx="2180166" cy="928876"/>
            </a:xfrm>
            <a:prstGeom prst="rect">
              <a:avLst/>
            </a:prstGeom>
            <a:noFill/>
            <a:ln w="12700">
              <a:solidFill>
                <a:schemeClr val="accent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noAutofit/>
            </a:bodyPr>
            <a:lstStyle/>
            <a:p>
              <a:pPr algn="ctr" defTabSz="913822" fontAlgn="base">
                <a:spcBef>
                  <a:spcPct val="0"/>
                </a:spcBef>
                <a:spcAft>
                  <a:spcPct val="0"/>
                </a:spcAft>
                <a:defRPr/>
              </a:pPr>
              <a:endParaRPr lang="en-GB" sz="1371">
                <a:solidFill>
                  <a:srgbClr val="002050"/>
                </a:solidFill>
                <a:latin typeface="Segoe UI Semilight"/>
              </a:endParaRPr>
            </a:p>
          </p:txBody>
        </p:sp>
        <p:grpSp>
          <p:nvGrpSpPr>
            <p:cNvPr id="9" name="Group 8">
              <a:extLst>
                <a:ext uri="{FF2B5EF4-FFF2-40B4-BE49-F238E27FC236}">
                  <a16:creationId xmlns:a16="http://schemas.microsoft.com/office/drawing/2014/main" id="{7422BA49-0F91-4B36-99DD-F3E0302FDA7C}"/>
                </a:ext>
              </a:extLst>
            </p:cNvPr>
            <p:cNvGrpSpPr/>
            <p:nvPr/>
          </p:nvGrpSpPr>
          <p:grpSpPr>
            <a:xfrm>
              <a:off x="1" y="1932466"/>
              <a:ext cx="2187252" cy="309628"/>
              <a:chOff x="120338" y="1858315"/>
              <a:chExt cx="1946577" cy="309628"/>
            </a:xfrm>
            <a:solidFill>
              <a:srgbClr val="DCECF9"/>
            </a:solidFill>
          </p:grpSpPr>
          <p:sp>
            <p:nvSpPr>
              <p:cNvPr id="180" name="Rectangle 179">
                <a:extLst>
                  <a:ext uri="{FF2B5EF4-FFF2-40B4-BE49-F238E27FC236}">
                    <a16:creationId xmlns:a16="http://schemas.microsoft.com/office/drawing/2014/main" id="{069EC854-F532-441D-BB13-58568869AAE5}"/>
                  </a:ext>
                </a:extLst>
              </p:cNvPr>
              <p:cNvSpPr/>
              <p:nvPr/>
            </p:nvSpPr>
            <p:spPr bwMode="auto">
              <a:xfrm>
                <a:off x="120338" y="1858315"/>
                <a:ext cx="934357" cy="309628"/>
              </a:xfrm>
              <a:prstGeom prst="rect">
                <a:avLst/>
              </a:prstGeom>
              <a:noFill/>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noAutofit/>
              </a:bodyPr>
              <a:lstStyle/>
              <a:p>
                <a:pPr algn="ctr" defTabSz="913822" fontAlgn="base">
                  <a:spcBef>
                    <a:spcPct val="0"/>
                  </a:spcBef>
                  <a:spcAft>
                    <a:spcPct val="0"/>
                  </a:spcAft>
                  <a:defRPr/>
                </a:pPr>
                <a:r>
                  <a:rPr lang="en-US" sz="1371">
                    <a:solidFill>
                      <a:srgbClr val="002050"/>
                    </a:solidFill>
                    <a:latin typeface="Segoe UI Semilight"/>
                  </a:rPr>
                  <a:t>Cache</a:t>
                </a:r>
                <a:endParaRPr lang="en-GB" sz="1371">
                  <a:solidFill>
                    <a:srgbClr val="002050"/>
                  </a:solidFill>
                  <a:latin typeface="Segoe UI Semilight"/>
                </a:endParaRPr>
              </a:p>
            </p:txBody>
          </p:sp>
          <p:sp>
            <p:nvSpPr>
              <p:cNvPr id="181" name="Rectangle 180">
                <a:extLst>
                  <a:ext uri="{FF2B5EF4-FFF2-40B4-BE49-F238E27FC236}">
                    <a16:creationId xmlns:a16="http://schemas.microsoft.com/office/drawing/2014/main" id="{47C9E6EF-D9C7-40E6-8043-870E0ECFC340}"/>
                  </a:ext>
                </a:extLst>
              </p:cNvPr>
              <p:cNvSpPr/>
              <p:nvPr/>
            </p:nvSpPr>
            <p:spPr bwMode="auto">
              <a:xfrm>
                <a:off x="1132558" y="1858315"/>
                <a:ext cx="934357" cy="309628"/>
              </a:xfrm>
              <a:prstGeom prst="rect">
                <a:avLst/>
              </a:prstGeom>
              <a:noFill/>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noAutofit/>
              </a:bodyPr>
              <a:lstStyle/>
              <a:p>
                <a:pPr algn="ctr" defTabSz="913822" fontAlgn="base">
                  <a:spcBef>
                    <a:spcPct val="0"/>
                  </a:spcBef>
                  <a:spcAft>
                    <a:spcPct val="0"/>
                  </a:spcAft>
                  <a:defRPr/>
                </a:pPr>
                <a:r>
                  <a:rPr lang="en-US" sz="1371">
                    <a:solidFill>
                      <a:srgbClr val="002050"/>
                    </a:solidFill>
                    <a:latin typeface="Segoe UI Semilight"/>
                  </a:rPr>
                  <a:t>TempDB</a:t>
                </a:r>
                <a:endParaRPr lang="en-GB" sz="1371">
                  <a:solidFill>
                    <a:srgbClr val="002050"/>
                  </a:solidFill>
                  <a:latin typeface="Segoe UI Semilight"/>
                </a:endParaRPr>
              </a:p>
            </p:txBody>
          </p:sp>
        </p:grpSp>
        <p:sp>
          <p:nvSpPr>
            <p:cNvPr id="182" name="Rectangle 181">
              <a:extLst>
                <a:ext uri="{FF2B5EF4-FFF2-40B4-BE49-F238E27FC236}">
                  <a16:creationId xmlns:a16="http://schemas.microsoft.com/office/drawing/2014/main" id="{355D1DEF-39BB-4C0B-BA5A-33C05818ED6C}"/>
                </a:ext>
              </a:extLst>
            </p:cNvPr>
            <p:cNvSpPr/>
            <p:nvPr/>
          </p:nvSpPr>
          <p:spPr bwMode="auto">
            <a:xfrm>
              <a:off x="120338" y="1264818"/>
              <a:ext cx="1946577" cy="309628"/>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noAutofit/>
            </a:bodyPr>
            <a:lstStyle/>
            <a:p>
              <a:pPr algn="ctr" defTabSz="913822" fontAlgn="base">
                <a:spcBef>
                  <a:spcPct val="0"/>
                </a:spcBef>
                <a:spcAft>
                  <a:spcPct val="0"/>
                </a:spcAft>
                <a:defRPr/>
              </a:pPr>
              <a:r>
                <a:rPr lang="en-US" sz="1371">
                  <a:solidFill>
                    <a:srgbClr val="FFFFFF"/>
                  </a:solidFill>
                  <a:latin typeface="Segoe UI Semilight"/>
                </a:rPr>
                <a:t>NVMe SSD</a:t>
              </a:r>
              <a:endParaRPr lang="en-GB" sz="1371">
                <a:solidFill>
                  <a:srgbClr val="FFFFFF"/>
                </a:solidFill>
                <a:latin typeface="Segoe UI Semilight"/>
              </a:endParaRPr>
            </a:p>
          </p:txBody>
        </p:sp>
        <p:sp>
          <p:nvSpPr>
            <p:cNvPr id="13" name="Trapezoid 12">
              <a:extLst>
                <a:ext uri="{FF2B5EF4-FFF2-40B4-BE49-F238E27FC236}">
                  <a16:creationId xmlns:a16="http://schemas.microsoft.com/office/drawing/2014/main" id="{F92FA90B-6D83-4677-9BA6-2342B898570D}"/>
                </a:ext>
              </a:extLst>
            </p:cNvPr>
            <p:cNvSpPr/>
            <p:nvPr/>
          </p:nvSpPr>
          <p:spPr bwMode="auto">
            <a:xfrm>
              <a:off x="0" y="1656454"/>
              <a:ext cx="2180166" cy="172505"/>
            </a:xfrm>
            <a:prstGeom prst="trapezoid">
              <a:avLst>
                <a:gd name="adj" fmla="val 61212"/>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algn="ctr" defTabSz="913822" fontAlgn="base">
                <a:lnSpc>
                  <a:spcPct val="90000"/>
                </a:lnSpc>
                <a:spcBef>
                  <a:spcPct val="0"/>
                </a:spcBef>
                <a:spcAft>
                  <a:spcPct val="0"/>
                </a:spcAft>
              </a:pPr>
              <a:endParaRPr lang="en-US" sz="2353">
                <a:solidFill>
                  <a:srgbClr val="FFFFFF"/>
                </a:solidFill>
                <a:latin typeface="Segoe UI Semilight"/>
                <a:ea typeface="Segoe UI" pitchFamily="34" charset="0"/>
                <a:cs typeface="Segoe UI" pitchFamily="34" charset="0"/>
              </a:endParaRPr>
            </a:p>
          </p:txBody>
        </p:sp>
        <p:sp>
          <p:nvSpPr>
            <p:cNvPr id="275" name="Rectangle 274">
              <a:extLst>
                <a:ext uri="{FF2B5EF4-FFF2-40B4-BE49-F238E27FC236}">
                  <a16:creationId xmlns:a16="http://schemas.microsoft.com/office/drawing/2014/main" id="{2BAA43BC-81CE-4D00-85A9-E9B36B92E7FB}"/>
                </a:ext>
              </a:extLst>
            </p:cNvPr>
            <p:cNvSpPr/>
            <p:nvPr/>
          </p:nvSpPr>
          <p:spPr bwMode="auto">
            <a:xfrm>
              <a:off x="120338" y="873182"/>
              <a:ext cx="934357" cy="309628"/>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noAutofit/>
            </a:bodyPr>
            <a:lstStyle/>
            <a:p>
              <a:pPr algn="ctr" defTabSz="913822" fontAlgn="base">
                <a:spcBef>
                  <a:spcPct val="0"/>
                </a:spcBef>
                <a:spcAft>
                  <a:spcPct val="0"/>
                </a:spcAft>
                <a:defRPr/>
              </a:pPr>
              <a:r>
                <a:rPr lang="en-US" sz="1371">
                  <a:solidFill>
                    <a:srgbClr val="FFFFFF"/>
                  </a:solidFill>
                  <a:latin typeface="Segoe UI Semilight"/>
                </a:rPr>
                <a:t>Cores</a:t>
              </a:r>
              <a:endParaRPr lang="en-GB" sz="1371">
                <a:solidFill>
                  <a:srgbClr val="FFFFFF"/>
                </a:solidFill>
                <a:latin typeface="Segoe UI Semilight"/>
              </a:endParaRPr>
            </a:p>
          </p:txBody>
        </p:sp>
        <p:sp>
          <p:nvSpPr>
            <p:cNvPr id="276" name="Rectangle 275">
              <a:extLst>
                <a:ext uri="{FF2B5EF4-FFF2-40B4-BE49-F238E27FC236}">
                  <a16:creationId xmlns:a16="http://schemas.microsoft.com/office/drawing/2014/main" id="{7FF22072-C873-446A-9049-3E32BC218D7D}"/>
                </a:ext>
              </a:extLst>
            </p:cNvPr>
            <p:cNvSpPr/>
            <p:nvPr/>
          </p:nvSpPr>
          <p:spPr bwMode="auto">
            <a:xfrm>
              <a:off x="1132558" y="873182"/>
              <a:ext cx="934357" cy="309628"/>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noAutofit/>
            </a:bodyPr>
            <a:lstStyle/>
            <a:p>
              <a:pPr algn="ctr" defTabSz="913822" fontAlgn="base">
                <a:spcBef>
                  <a:spcPct val="0"/>
                </a:spcBef>
                <a:spcAft>
                  <a:spcPct val="0"/>
                </a:spcAft>
                <a:defRPr/>
              </a:pPr>
              <a:r>
                <a:rPr lang="en-US" sz="1371">
                  <a:solidFill>
                    <a:srgbClr val="FFFFFF"/>
                  </a:solidFill>
                  <a:latin typeface="Segoe UI Semilight"/>
                </a:rPr>
                <a:t>Memory</a:t>
              </a:r>
              <a:endParaRPr lang="en-GB" sz="1371">
                <a:solidFill>
                  <a:srgbClr val="FFFFFF"/>
                </a:solidFill>
                <a:latin typeface="Segoe UI Semilight"/>
              </a:endParaRPr>
            </a:p>
          </p:txBody>
        </p:sp>
      </p:grpSp>
      <p:sp>
        <p:nvSpPr>
          <p:cNvPr id="313" name="Rectangle 312">
            <a:extLst>
              <a:ext uri="{FF2B5EF4-FFF2-40B4-BE49-F238E27FC236}">
                <a16:creationId xmlns:a16="http://schemas.microsoft.com/office/drawing/2014/main" id="{16F1B168-09A4-4801-9E08-4B5BAB9DF509}"/>
              </a:ext>
            </a:extLst>
          </p:cNvPr>
          <p:cNvSpPr/>
          <p:nvPr/>
        </p:nvSpPr>
        <p:spPr bwMode="auto">
          <a:xfrm>
            <a:off x="7603862" y="4582474"/>
            <a:ext cx="1152250" cy="310653"/>
          </a:xfrm>
          <a:prstGeom prst="rect">
            <a:avLst/>
          </a:prstGeom>
          <a:solidFill>
            <a:schemeClr val="bg1"/>
          </a:solidFill>
          <a:ln w="12700">
            <a:solidFill>
              <a:schemeClr val="accent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pPr>
            <a:r>
              <a:rPr lang="en-US" sz="1371">
                <a:solidFill>
                  <a:srgbClr val="002050"/>
                </a:solidFill>
                <a:latin typeface="Segoe UI Semilight"/>
              </a:rPr>
              <a:t>Data</a:t>
            </a:r>
          </a:p>
        </p:txBody>
      </p:sp>
      <p:sp>
        <p:nvSpPr>
          <p:cNvPr id="314" name="Rectangle 313">
            <a:extLst>
              <a:ext uri="{FF2B5EF4-FFF2-40B4-BE49-F238E27FC236}">
                <a16:creationId xmlns:a16="http://schemas.microsoft.com/office/drawing/2014/main" id="{2C194EF0-F8C9-4FAB-8078-BC702A106243}"/>
              </a:ext>
            </a:extLst>
          </p:cNvPr>
          <p:cNvSpPr/>
          <p:nvPr/>
        </p:nvSpPr>
        <p:spPr bwMode="auto">
          <a:xfrm>
            <a:off x="7603862" y="4955878"/>
            <a:ext cx="1152250" cy="310653"/>
          </a:xfrm>
          <a:prstGeom prst="rect">
            <a:avLst/>
          </a:prstGeom>
          <a:solidFill>
            <a:schemeClr val="bg1"/>
          </a:solidFill>
          <a:ln w="12700">
            <a:solidFill>
              <a:schemeClr val="accent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pPr>
            <a:r>
              <a:rPr lang="en-US" sz="1371">
                <a:solidFill>
                  <a:srgbClr val="002050"/>
                </a:solidFill>
                <a:latin typeface="Segoe UI Semilight"/>
              </a:rPr>
              <a:t>Log</a:t>
            </a:r>
          </a:p>
        </p:txBody>
      </p:sp>
      <p:grpSp>
        <p:nvGrpSpPr>
          <p:cNvPr id="185" name="Group 184">
            <a:extLst>
              <a:ext uri="{FF2B5EF4-FFF2-40B4-BE49-F238E27FC236}">
                <a16:creationId xmlns:a16="http://schemas.microsoft.com/office/drawing/2014/main" id="{AB0847F2-DC3E-49E1-B147-06F45003C19C}"/>
              </a:ext>
            </a:extLst>
          </p:cNvPr>
          <p:cNvGrpSpPr/>
          <p:nvPr/>
        </p:nvGrpSpPr>
        <p:grpSpPr>
          <a:xfrm>
            <a:off x="4986878" y="1746666"/>
            <a:ext cx="2143648" cy="1459058"/>
            <a:chOff x="0" y="753357"/>
            <a:chExt cx="2187253" cy="1488737"/>
          </a:xfrm>
        </p:grpSpPr>
        <p:sp>
          <p:nvSpPr>
            <p:cNvPr id="186" name="Rectangle 185">
              <a:extLst>
                <a:ext uri="{FF2B5EF4-FFF2-40B4-BE49-F238E27FC236}">
                  <a16:creationId xmlns:a16="http://schemas.microsoft.com/office/drawing/2014/main" id="{86879E69-C4DB-42C4-BE46-8DAE06FA29ED}"/>
                </a:ext>
              </a:extLst>
            </p:cNvPr>
            <p:cNvSpPr/>
            <p:nvPr/>
          </p:nvSpPr>
          <p:spPr bwMode="auto">
            <a:xfrm>
              <a:off x="3543" y="753357"/>
              <a:ext cx="2180166" cy="928876"/>
            </a:xfrm>
            <a:prstGeom prst="rect">
              <a:avLst/>
            </a:prstGeom>
            <a:noFill/>
            <a:ln w="12700">
              <a:solidFill>
                <a:schemeClr val="accent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noAutofit/>
            </a:bodyPr>
            <a:lstStyle/>
            <a:p>
              <a:pPr algn="ctr" defTabSz="913822" fontAlgn="base">
                <a:spcBef>
                  <a:spcPct val="0"/>
                </a:spcBef>
                <a:spcAft>
                  <a:spcPct val="0"/>
                </a:spcAft>
                <a:defRPr/>
              </a:pPr>
              <a:endParaRPr lang="en-GB" sz="1371">
                <a:solidFill>
                  <a:srgbClr val="002050"/>
                </a:solidFill>
                <a:latin typeface="Segoe UI Semilight"/>
              </a:endParaRPr>
            </a:p>
          </p:txBody>
        </p:sp>
        <p:grpSp>
          <p:nvGrpSpPr>
            <p:cNvPr id="187" name="Group 186">
              <a:extLst>
                <a:ext uri="{FF2B5EF4-FFF2-40B4-BE49-F238E27FC236}">
                  <a16:creationId xmlns:a16="http://schemas.microsoft.com/office/drawing/2014/main" id="{B46634B1-94DE-4584-9591-821ABA107A2B}"/>
                </a:ext>
              </a:extLst>
            </p:cNvPr>
            <p:cNvGrpSpPr/>
            <p:nvPr/>
          </p:nvGrpSpPr>
          <p:grpSpPr>
            <a:xfrm>
              <a:off x="1" y="1932466"/>
              <a:ext cx="2187252" cy="309628"/>
              <a:chOff x="120338" y="1858315"/>
              <a:chExt cx="1946577" cy="309628"/>
            </a:xfrm>
            <a:solidFill>
              <a:srgbClr val="DCECF9"/>
            </a:solidFill>
          </p:grpSpPr>
          <p:sp>
            <p:nvSpPr>
              <p:cNvPr id="193" name="Rectangle 192">
                <a:extLst>
                  <a:ext uri="{FF2B5EF4-FFF2-40B4-BE49-F238E27FC236}">
                    <a16:creationId xmlns:a16="http://schemas.microsoft.com/office/drawing/2014/main" id="{932D2128-4649-4FFA-AB07-C3835FF0D229}"/>
                  </a:ext>
                </a:extLst>
              </p:cNvPr>
              <p:cNvSpPr/>
              <p:nvPr/>
            </p:nvSpPr>
            <p:spPr bwMode="auto">
              <a:xfrm>
                <a:off x="120338" y="1858315"/>
                <a:ext cx="934357" cy="309628"/>
              </a:xfrm>
              <a:prstGeom prst="rect">
                <a:avLst/>
              </a:prstGeom>
              <a:noFill/>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noAutofit/>
              </a:bodyPr>
              <a:lstStyle/>
              <a:p>
                <a:pPr algn="ctr" defTabSz="913822" fontAlgn="base">
                  <a:spcBef>
                    <a:spcPct val="0"/>
                  </a:spcBef>
                  <a:spcAft>
                    <a:spcPct val="0"/>
                  </a:spcAft>
                  <a:defRPr/>
                </a:pPr>
                <a:r>
                  <a:rPr lang="en-US" sz="1371">
                    <a:solidFill>
                      <a:srgbClr val="002050"/>
                    </a:solidFill>
                    <a:latin typeface="Segoe UI Semilight"/>
                  </a:rPr>
                  <a:t>Cache</a:t>
                </a:r>
                <a:endParaRPr lang="en-GB" sz="1371">
                  <a:solidFill>
                    <a:srgbClr val="002050"/>
                  </a:solidFill>
                  <a:latin typeface="Segoe UI Semilight"/>
                </a:endParaRPr>
              </a:p>
            </p:txBody>
          </p:sp>
          <p:sp>
            <p:nvSpPr>
              <p:cNvPr id="194" name="Rectangle 193">
                <a:extLst>
                  <a:ext uri="{FF2B5EF4-FFF2-40B4-BE49-F238E27FC236}">
                    <a16:creationId xmlns:a16="http://schemas.microsoft.com/office/drawing/2014/main" id="{9A414A63-7719-4803-B8BA-E0B048EC35BA}"/>
                  </a:ext>
                </a:extLst>
              </p:cNvPr>
              <p:cNvSpPr/>
              <p:nvPr/>
            </p:nvSpPr>
            <p:spPr bwMode="auto">
              <a:xfrm>
                <a:off x="1132558" y="1858315"/>
                <a:ext cx="934357" cy="309628"/>
              </a:xfrm>
              <a:prstGeom prst="rect">
                <a:avLst/>
              </a:prstGeom>
              <a:noFill/>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noAutofit/>
              </a:bodyPr>
              <a:lstStyle/>
              <a:p>
                <a:pPr algn="ctr" defTabSz="913822" fontAlgn="base">
                  <a:spcBef>
                    <a:spcPct val="0"/>
                  </a:spcBef>
                  <a:spcAft>
                    <a:spcPct val="0"/>
                  </a:spcAft>
                  <a:defRPr/>
                </a:pPr>
                <a:r>
                  <a:rPr lang="en-US" sz="1371">
                    <a:solidFill>
                      <a:srgbClr val="002050"/>
                    </a:solidFill>
                    <a:latin typeface="Segoe UI Semilight"/>
                  </a:rPr>
                  <a:t>TempDB</a:t>
                </a:r>
                <a:endParaRPr lang="en-GB" sz="1371">
                  <a:solidFill>
                    <a:srgbClr val="002050"/>
                  </a:solidFill>
                  <a:latin typeface="Segoe UI Semilight"/>
                </a:endParaRPr>
              </a:p>
            </p:txBody>
          </p:sp>
        </p:grpSp>
        <p:sp>
          <p:nvSpPr>
            <p:cNvPr id="188" name="Rectangle 187">
              <a:extLst>
                <a:ext uri="{FF2B5EF4-FFF2-40B4-BE49-F238E27FC236}">
                  <a16:creationId xmlns:a16="http://schemas.microsoft.com/office/drawing/2014/main" id="{6867DB5B-F066-4F4D-9AB7-12923864FE99}"/>
                </a:ext>
              </a:extLst>
            </p:cNvPr>
            <p:cNvSpPr/>
            <p:nvPr/>
          </p:nvSpPr>
          <p:spPr bwMode="auto">
            <a:xfrm>
              <a:off x="120338" y="1264818"/>
              <a:ext cx="1946577" cy="309628"/>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noAutofit/>
            </a:bodyPr>
            <a:lstStyle/>
            <a:p>
              <a:pPr algn="ctr" defTabSz="913822" fontAlgn="base">
                <a:spcBef>
                  <a:spcPct val="0"/>
                </a:spcBef>
                <a:spcAft>
                  <a:spcPct val="0"/>
                </a:spcAft>
                <a:defRPr/>
              </a:pPr>
              <a:r>
                <a:rPr lang="en-US" sz="1371">
                  <a:solidFill>
                    <a:srgbClr val="FFFFFF"/>
                  </a:solidFill>
                  <a:latin typeface="Segoe UI Semilight"/>
                </a:rPr>
                <a:t>NVMe SSD</a:t>
              </a:r>
              <a:endParaRPr lang="en-GB" sz="1371">
                <a:solidFill>
                  <a:srgbClr val="FFFFFF"/>
                </a:solidFill>
                <a:latin typeface="Segoe UI Semilight"/>
              </a:endParaRPr>
            </a:p>
          </p:txBody>
        </p:sp>
        <p:sp>
          <p:nvSpPr>
            <p:cNvPr id="189" name="Trapezoid 188">
              <a:extLst>
                <a:ext uri="{FF2B5EF4-FFF2-40B4-BE49-F238E27FC236}">
                  <a16:creationId xmlns:a16="http://schemas.microsoft.com/office/drawing/2014/main" id="{34576900-AC38-4ED6-AE6D-22505AC4768E}"/>
                </a:ext>
              </a:extLst>
            </p:cNvPr>
            <p:cNvSpPr/>
            <p:nvPr/>
          </p:nvSpPr>
          <p:spPr bwMode="auto">
            <a:xfrm>
              <a:off x="0" y="1656454"/>
              <a:ext cx="2180166" cy="172505"/>
            </a:xfrm>
            <a:prstGeom prst="trapezoid">
              <a:avLst>
                <a:gd name="adj" fmla="val 61212"/>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algn="ctr" defTabSz="913822" fontAlgn="base">
                <a:lnSpc>
                  <a:spcPct val="90000"/>
                </a:lnSpc>
                <a:spcBef>
                  <a:spcPct val="0"/>
                </a:spcBef>
                <a:spcAft>
                  <a:spcPct val="0"/>
                </a:spcAft>
              </a:pPr>
              <a:endParaRPr lang="en-US" sz="2353">
                <a:solidFill>
                  <a:srgbClr val="FFFFFF"/>
                </a:solidFill>
                <a:latin typeface="Segoe UI Semilight"/>
                <a:ea typeface="Segoe UI" pitchFamily="34" charset="0"/>
                <a:cs typeface="Segoe UI" pitchFamily="34" charset="0"/>
              </a:endParaRPr>
            </a:p>
          </p:txBody>
        </p:sp>
        <p:sp>
          <p:nvSpPr>
            <p:cNvPr id="190" name="Rectangle 189">
              <a:extLst>
                <a:ext uri="{FF2B5EF4-FFF2-40B4-BE49-F238E27FC236}">
                  <a16:creationId xmlns:a16="http://schemas.microsoft.com/office/drawing/2014/main" id="{ADF7A0B9-B1F8-421B-A935-527DC518253B}"/>
                </a:ext>
              </a:extLst>
            </p:cNvPr>
            <p:cNvSpPr/>
            <p:nvPr/>
          </p:nvSpPr>
          <p:spPr bwMode="auto">
            <a:xfrm>
              <a:off x="120338" y="873182"/>
              <a:ext cx="934357" cy="309628"/>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noAutofit/>
            </a:bodyPr>
            <a:lstStyle/>
            <a:p>
              <a:pPr algn="ctr" defTabSz="913822" fontAlgn="base">
                <a:spcBef>
                  <a:spcPct val="0"/>
                </a:spcBef>
                <a:spcAft>
                  <a:spcPct val="0"/>
                </a:spcAft>
                <a:defRPr/>
              </a:pPr>
              <a:r>
                <a:rPr lang="en-US" sz="1371">
                  <a:solidFill>
                    <a:srgbClr val="FFFFFF"/>
                  </a:solidFill>
                  <a:latin typeface="Segoe UI Semilight"/>
                </a:rPr>
                <a:t>Cores</a:t>
              </a:r>
              <a:endParaRPr lang="en-GB" sz="1371">
                <a:solidFill>
                  <a:srgbClr val="FFFFFF"/>
                </a:solidFill>
                <a:latin typeface="Segoe UI Semilight"/>
              </a:endParaRPr>
            </a:p>
          </p:txBody>
        </p:sp>
        <p:sp>
          <p:nvSpPr>
            <p:cNvPr id="191" name="Rectangle 190">
              <a:extLst>
                <a:ext uri="{FF2B5EF4-FFF2-40B4-BE49-F238E27FC236}">
                  <a16:creationId xmlns:a16="http://schemas.microsoft.com/office/drawing/2014/main" id="{681DB066-6383-4891-AFA5-CF1D659F0FBD}"/>
                </a:ext>
              </a:extLst>
            </p:cNvPr>
            <p:cNvSpPr/>
            <p:nvPr/>
          </p:nvSpPr>
          <p:spPr bwMode="auto">
            <a:xfrm>
              <a:off x="1135858" y="862433"/>
              <a:ext cx="934357" cy="309628"/>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noAutofit/>
            </a:bodyPr>
            <a:lstStyle/>
            <a:p>
              <a:pPr algn="ctr" defTabSz="913822" fontAlgn="base">
                <a:spcBef>
                  <a:spcPct val="0"/>
                </a:spcBef>
                <a:spcAft>
                  <a:spcPct val="0"/>
                </a:spcAft>
                <a:defRPr/>
              </a:pPr>
              <a:r>
                <a:rPr lang="en-US" sz="1371" dirty="0">
                  <a:solidFill>
                    <a:srgbClr val="FFFFFF"/>
                  </a:solidFill>
                  <a:latin typeface="Segoe UI Semilight"/>
                </a:rPr>
                <a:t>Memory</a:t>
              </a:r>
              <a:endParaRPr lang="en-GB" sz="1371" dirty="0">
                <a:solidFill>
                  <a:srgbClr val="FFFFFF"/>
                </a:solidFill>
                <a:latin typeface="Segoe UI Semilight"/>
              </a:endParaRPr>
            </a:p>
          </p:txBody>
        </p:sp>
      </p:grpSp>
      <p:grpSp>
        <p:nvGrpSpPr>
          <p:cNvPr id="195" name="Group 194">
            <a:extLst>
              <a:ext uri="{FF2B5EF4-FFF2-40B4-BE49-F238E27FC236}">
                <a16:creationId xmlns:a16="http://schemas.microsoft.com/office/drawing/2014/main" id="{B1736699-F120-48BA-9791-05D59E835055}"/>
              </a:ext>
            </a:extLst>
          </p:cNvPr>
          <p:cNvGrpSpPr/>
          <p:nvPr/>
        </p:nvGrpSpPr>
        <p:grpSpPr>
          <a:xfrm>
            <a:off x="8793213" y="1746666"/>
            <a:ext cx="2143648" cy="1459058"/>
            <a:chOff x="0" y="753357"/>
            <a:chExt cx="2187253" cy="1488737"/>
          </a:xfrm>
        </p:grpSpPr>
        <p:sp>
          <p:nvSpPr>
            <p:cNvPr id="196" name="Rectangle 195">
              <a:extLst>
                <a:ext uri="{FF2B5EF4-FFF2-40B4-BE49-F238E27FC236}">
                  <a16:creationId xmlns:a16="http://schemas.microsoft.com/office/drawing/2014/main" id="{CA8AFA40-EAEB-4877-BFAB-241CF78F2E9D}"/>
                </a:ext>
              </a:extLst>
            </p:cNvPr>
            <p:cNvSpPr/>
            <p:nvPr/>
          </p:nvSpPr>
          <p:spPr bwMode="auto">
            <a:xfrm>
              <a:off x="3543" y="753357"/>
              <a:ext cx="2180166" cy="928876"/>
            </a:xfrm>
            <a:prstGeom prst="rect">
              <a:avLst/>
            </a:prstGeom>
            <a:noFill/>
            <a:ln w="12700">
              <a:solidFill>
                <a:schemeClr val="accent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noAutofit/>
            </a:bodyPr>
            <a:lstStyle/>
            <a:p>
              <a:pPr algn="ctr" defTabSz="913822" fontAlgn="base">
                <a:spcBef>
                  <a:spcPct val="0"/>
                </a:spcBef>
                <a:spcAft>
                  <a:spcPct val="0"/>
                </a:spcAft>
                <a:defRPr/>
              </a:pPr>
              <a:endParaRPr lang="en-GB" sz="1371">
                <a:solidFill>
                  <a:srgbClr val="002050"/>
                </a:solidFill>
                <a:latin typeface="Segoe UI Semilight"/>
              </a:endParaRPr>
            </a:p>
          </p:txBody>
        </p:sp>
        <p:grpSp>
          <p:nvGrpSpPr>
            <p:cNvPr id="197" name="Group 196">
              <a:extLst>
                <a:ext uri="{FF2B5EF4-FFF2-40B4-BE49-F238E27FC236}">
                  <a16:creationId xmlns:a16="http://schemas.microsoft.com/office/drawing/2014/main" id="{26EA1916-4FA1-41A5-BECE-31AA3889BA61}"/>
                </a:ext>
              </a:extLst>
            </p:cNvPr>
            <p:cNvGrpSpPr/>
            <p:nvPr/>
          </p:nvGrpSpPr>
          <p:grpSpPr>
            <a:xfrm>
              <a:off x="1" y="1932466"/>
              <a:ext cx="2187252" cy="309628"/>
              <a:chOff x="120338" y="1858315"/>
              <a:chExt cx="1946577" cy="309628"/>
            </a:xfrm>
            <a:solidFill>
              <a:srgbClr val="DCECF9"/>
            </a:solidFill>
          </p:grpSpPr>
          <p:sp>
            <p:nvSpPr>
              <p:cNvPr id="274" name="Rectangle 273">
                <a:extLst>
                  <a:ext uri="{FF2B5EF4-FFF2-40B4-BE49-F238E27FC236}">
                    <a16:creationId xmlns:a16="http://schemas.microsoft.com/office/drawing/2014/main" id="{863A8216-F8EB-4040-BAE0-A6DB00A10F2A}"/>
                  </a:ext>
                </a:extLst>
              </p:cNvPr>
              <p:cNvSpPr/>
              <p:nvPr/>
            </p:nvSpPr>
            <p:spPr bwMode="auto">
              <a:xfrm>
                <a:off x="120338" y="1858315"/>
                <a:ext cx="934357" cy="309628"/>
              </a:xfrm>
              <a:prstGeom prst="rect">
                <a:avLst/>
              </a:prstGeom>
              <a:noFill/>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noAutofit/>
              </a:bodyPr>
              <a:lstStyle/>
              <a:p>
                <a:pPr algn="ctr" defTabSz="913822" fontAlgn="base">
                  <a:spcBef>
                    <a:spcPct val="0"/>
                  </a:spcBef>
                  <a:spcAft>
                    <a:spcPct val="0"/>
                  </a:spcAft>
                  <a:defRPr/>
                </a:pPr>
                <a:r>
                  <a:rPr lang="en-US" sz="1371">
                    <a:solidFill>
                      <a:srgbClr val="002050"/>
                    </a:solidFill>
                    <a:latin typeface="Segoe UI Semilight"/>
                  </a:rPr>
                  <a:t>Cache</a:t>
                </a:r>
                <a:endParaRPr lang="en-GB" sz="1371">
                  <a:solidFill>
                    <a:srgbClr val="002050"/>
                  </a:solidFill>
                  <a:latin typeface="Segoe UI Semilight"/>
                </a:endParaRPr>
              </a:p>
            </p:txBody>
          </p:sp>
          <p:sp>
            <p:nvSpPr>
              <p:cNvPr id="286" name="Rectangle 285">
                <a:extLst>
                  <a:ext uri="{FF2B5EF4-FFF2-40B4-BE49-F238E27FC236}">
                    <a16:creationId xmlns:a16="http://schemas.microsoft.com/office/drawing/2014/main" id="{1C5927A5-7818-4712-A97E-269EBB6C926F}"/>
                  </a:ext>
                </a:extLst>
              </p:cNvPr>
              <p:cNvSpPr/>
              <p:nvPr/>
            </p:nvSpPr>
            <p:spPr bwMode="auto">
              <a:xfrm>
                <a:off x="1132558" y="1858315"/>
                <a:ext cx="934357" cy="309628"/>
              </a:xfrm>
              <a:prstGeom prst="rect">
                <a:avLst/>
              </a:prstGeom>
              <a:noFill/>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noAutofit/>
              </a:bodyPr>
              <a:lstStyle/>
              <a:p>
                <a:pPr algn="ctr" defTabSz="913822" fontAlgn="base">
                  <a:spcBef>
                    <a:spcPct val="0"/>
                  </a:spcBef>
                  <a:spcAft>
                    <a:spcPct val="0"/>
                  </a:spcAft>
                  <a:defRPr/>
                </a:pPr>
                <a:r>
                  <a:rPr lang="en-US" sz="1371">
                    <a:solidFill>
                      <a:srgbClr val="002050"/>
                    </a:solidFill>
                    <a:latin typeface="Segoe UI Semilight"/>
                  </a:rPr>
                  <a:t>TempDB</a:t>
                </a:r>
                <a:endParaRPr lang="en-GB" sz="1371">
                  <a:solidFill>
                    <a:srgbClr val="002050"/>
                  </a:solidFill>
                  <a:latin typeface="Segoe UI Semilight"/>
                </a:endParaRPr>
              </a:p>
            </p:txBody>
          </p:sp>
        </p:grpSp>
        <p:sp>
          <p:nvSpPr>
            <p:cNvPr id="198" name="Rectangle 197">
              <a:extLst>
                <a:ext uri="{FF2B5EF4-FFF2-40B4-BE49-F238E27FC236}">
                  <a16:creationId xmlns:a16="http://schemas.microsoft.com/office/drawing/2014/main" id="{3A2A9072-BD69-41CF-94EC-2B2F412010C4}"/>
                </a:ext>
              </a:extLst>
            </p:cNvPr>
            <p:cNvSpPr/>
            <p:nvPr/>
          </p:nvSpPr>
          <p:spPr bwMode="auto">
            <a:xfrm>
              <a:off x="120338" y="1264818"/>
              <a:ext cx="1946577" cy="309628"/>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noAutofit/>
            </a:bodyPr>
            <a:lstStyle/>
            <a:p>
              <a:pPr algn="ctr" defTabSz="913822" fontAlgn="base">
                <a:spcBef>
                  <a:spcPct val="0"/>
                </a:spcBef>
                <a:spcAft>
                  <a:spcPct val="0"/>
                </a:spcAft>
                <a:defRPr/>
              </a:pPr>
              <a:r>
                <a:rPr lang="en-US" sz="1371">
                  <a:solidFill>
                    <a:srgbClr val="FFFFFF"/>
                  </a:solidFill>
                  <a:latin typeface="Segoe UI Semilight"/>
                </a:rPr>
                <a:t>NVMe SSD</a:t>
              </a:r>
              <a:endParaRPr lang="en-GB" sz="1371">
                <a:solidFill>
                  <a:srgbClr val="FFFFFF"/>
                </a:solidFill>
                <a:latin typeface="Segoe UI Semilight"/>
              </a:endParaRPr>
            </a:p>
          </p:txBody>
        </p:sp>
        <p:sp>
          <p:nvSpPr>
            <p:cNvPr id="199" name="Trapezoid 198">
              <a:extLst>
                <a:ext uri="{FF2B5EF4-FFF2-40B4-BE49-F238E27FC236}">
                  <a16:creationId xmlns:a16="http://schemas.microsoft.com/office/drawing/2014/main" id="{309C3E5F-6C19-4444-9EE0-3E43145861E2}"/>
                </a:ext>
              </a:extLst>
            </p:cNvPr>
            <p:cNvSpPr/>
            <p:nvPr/>
          </p:nvSpPr>
          <p:spPr bwMode="auto">
            <a:xfrm>
              <a:off x="0" y="1656454"/>
              <a:ext cx="2180166" cy="172505"/>
            </a:xfrm>
            <a:prstGeom prst="trapezoid">
              <a:avLst>
                <a:gd name="adj" fmla="val 61212"/>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algn="ctr" defTabSz="913822" fontAlgn="base">
                <a:lnSpc>
                  <a:spcPct val="90000"/>
                </a:lnSpc>
                <a:spcBef>
                  <a:spcPct val="0"/>
                </a:spcBef>
                <a:spcAft>
                  <a:spcPct val="0"/>
                </a:spcAft>
              </a:pPr>
              <a:endParaRPr lang="en-US" sz="2353">
                <a:solidFill>
                  <a:srgbClr val="FFFFFF"/>
                </a:solidFill>
                <a:latin typeface="Segoe UI Semilight"/>
                <a:ea typeface="Segoe UI" pitchFamily="34" charset="0"/>
                <a:cs typeface="Segoe UI" pitchFamily="34" charset="0"/>
              </a:endParaRPr>
            </a:p>
          </p:txBody>
        </p:sp>
        <p:sp>
          <p:nvSpPr>
            <p:cNvPr id="200" name="Rectangle 199">
              <a:extLst>
                <a:ext uri="{FF2B5EF4-FFF2-40B4-BE49-F238E27FC236}">
                  <a16:creationId xmlns:a16="http://schemas.microsoft.com/office/drawing/2014/main" id="{9114C65B-D74D-4731-BCE4-E90F99FC4F99}"/>
                </a:ext>
              </a:extLst>
            </p:cNvPr>
            <p:cNvSpPr/>
            <p:nvPr/>
          </p:nvSpPr>
          <p:spPr bwMode="auto">
            <a:xfrm>
              <a:off x="120338" y="873182"/>
              <a:ext cx="934357" cy="309628"/>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noAutofit/>
            </a:bodyPr>
            <a:lstStyle/>
            <a:p>
              <a:pPr algn="ctr" defTabSz="913822" fontAlgn="base">
                <a:spcBef>
                  <a:spcPct val="0"/>
                </a:spcBef>
                <a:spcAft>
                  <a:spcPct val="0"/>
                </a:spcAft>
                <a:defRPr/>
              </a:pPr>
              <a:r>
                <a:rPr lang="en-US" sz="1371">
                  <a:solidFill>
                    <a:srgbClr val="FFFFFF"/>
                  </a:solidFill>
                  <a:latin typeface="Segoe UI Semilight"/>
                </a:rPr>
                <a:t>Cores</a:t>
              </a:r>
              <a:endParaRPr lang="en-GB" sz="1371">
                <a:solidFill>
                  <a:srgbClr val="FFFFFF"/>
                </a:solidFill>
                <a:latin typeface="Segoe UI Semilight"/>
              </a:endParaRPr>
            </a:p>
          </p:txBody>
        </p:sp>
        <p:sp>
          <p:nvSpPr>
            <p:cNvPr id="257" name="Rectangle 256">
              <a:extLst>
                <a:ext uri="{FF2B5EF4-FFF2-40B4-BE49-F238E27FC236}">
                  <a16:creationId xmlns:a16="http://schemas.microsoft.com/office/drawing/2014/main" id="{64A1C212-45CD-4AA0-AD4D-449B021C1BBF}"/>
                </a:ext>
              </a:extLst>
            </p:cNvPr>
            <p:cNvSpPr/>
            <p:nvPr/>
          </p:nvSpPr>
          <p:spPr bwMode="auto">
            <a:xfrm>
              <a:off x="1132558" y="873182"/>
              <a:ext cx="934357" cy="309628"/>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noAutofit/>
            </a:bodyPr>
            <a:lstStyle/>
            <a:p>
              <a:pPr algn="ctr" defTabSz="913822" fontAlgn="base">
                <a:spcBef>
                  <a:spcPct val="0"/>
                </a:spcBef>
                <a:spcAft>
                  <a:spcPct val="0"/>
                </a:spcAft>
                <a:defRPr/>
              </a:pPr>
              <a:r>
                <a:rPr lang="en-US" sz="1371">
                  <a:solidFill>
                    <a:srgbClr val="FFFFFF"/>
                  </a:solidFill>
                  <a:latin typeface="Segoe UI Semilight"/>
                </a:rPr>
                <a:t>Memory</a:t>
              </a:r>
              <a:endParaRPr lang="en-GB" sz="1371">
                <a:solidFill>
                  <a:srgbClr val="FFFFFF"/>
                </a:solidFill>
                <a:latin typeface="Segoe UI Semilight"/>
              </a:endParaRPr>
            </a:p>
          </p:txBody>
        </p:sp>
      </p:grpSp>
      <p:sp>
        <p:nvSpPr>
          <p:cNvPr id="287" name="Rectangle 286">
            <a:extLst>
              <a:ext uri="{FF2B5EF4-FFF2-40B4-BE49-F238E27FC236}">
                <a16:creationId xmlns:a16="http://schemas.microsoft.com/office/drawing/2014/main" id="{BFBD9F2B-F505-4AB0-8992-C09A921B5D51}"/>
              </a:ext>
            </a:extLst>
          </p:cNvPr>
          <p:cNvSpPr/>
          <p:nvPr/>
        </p:nvSpPr>
        <p:spPr bwMode="auto">
          <a:xfrm>
            <a:off x="3441274" y="5030559"/>
            <a:ext cx="1742449" cy="448085"/>
          </a:xfrm>
          <a:prstGeom prst="rect">
            <a:avLst/>
          </a:prstGeom>
          <a:solidFill>
            <a:schemeClr val="bg1"/>
          </a:solidFill>
          <a:ln w="12700">
            <a:solidFill>
              <a:schemeClr val="accent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US" sz="1371">
              <a:solidFill>
                <a:srgbClr val="002050"/>
              </a:solidFill>
              <a:latin typeface="Segoe UI Semilight"/>
            </a:endParaRPr>
          </a:p>
        </p:txBody>
      </p:sp>
      <p:sp>
        <p:nvSpPr>
          <p:cNvPr id="288" name="Rectangle 287">
            <a:extLst>
              <a:ext uri="{FF2B5EF4-FFF2-40B4-BE49-F238E27FC236}">
                <a16:creationId xmlns:a16="http://schemas.microsoft.com/office/drawing/2014/main" id="{349A60F6-084B-48FB-9AEF-D067F593FF7B}"/>
              </a:ext>
            </a:extLst>
          </p:cNvPr>
          <p:cNvSpPr/>
          <p:nvPr/>
        </p:nvSpPr>
        <p:spPr bwMode="auto">
          <a:xfrm>
            <a:off x="3291911" y="4881196"/>
            <a:ext cx="1742449" cy="448085"/>
          </a:xfrm>
          <a:prstGeom prst="rect">
            <a:avLst/>
          </a:prstGeom>
          <a:solidFill>
            <a:schemeClr val="bg1"/>
          </a:solidFill>
          <a:ln w="12700">
            <a:solidFill>
              <a:schemeClr val="accent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US" sz="1371">
              <a:solidFill>
                <a:srgbClr val="002050"/>
              </a:solidFill>
              <a:latin typeface="Segoe UI Semilight"/>
            </a:endParaRPr>
          </a:p>
        </p:txBody>
      </p:sp>
      <p:sp>
        <p:nvSpPr>
          <p:cNvPr id="289" name="Rectangle 288">
            <a:extLst>
              <a:ext uri="{FF2B5EF4-FFF2-40B4-BE49-F238E27FC236}">
                <a16:creationId xmlns:a16="http://schemas.microsoft.com/office/drawing/2014/main" id="{679F3993-55F1-47DE-867B-99B2A5BCA482}"/>
              </a:ext>
            </a:extLst>
          </p:cNvPr>
          <p:cNvSpPr/>
          <p:nvPr/>
        </p:nvSpPr>
        <p:spPr bwMode="auto">
          <a:xfrm>
            <a:off x="3142550" y="4731833"/>
            <a:ext cx="1742449" cy="448085"/>
          </a:xfrm>
          <a:prstGeom prst="rect">
            <a:avLst/>
          </a:prstGeom>
          <a:solidFill>
            <a:schemeClr val="bg1"/>
          </a:solidFill>
          <a:ln w="12700">
            <a:solidFill>
              <a:schemeClr val="accent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r>
              <a:rPr lang="en-US" sz="1371">
                <a:solidFill>
                  <a:srgbClr val="002050"/>
                </a:solidFill>
                <a:latin typeface="Segoe UI Semilight"/>
              </a:rPr>
              <a:t>Snapshot backups</a:t>
            </a:r>
          </a:p>
        </p:txBody>
      </p:sp>
      <p:cxnSp>
        <p:nvCxnSpPr>
          <p:cNvPr id="278" name="Straight Connector 277">
            <a:extLst>
              <a:ext uri="{FF2B5EF4-FFF2-40B4-BE49-F238E27FC236}">
                <a16:creationId xmlns:a16="http://schemas.microsoft.com/office/drawing/2014/main" id="{05EFA083-C400-4FB3-A796-F70683FA0713}"/>
              </a:ext>
            </a:extLst>
          </p:cNvPr>
          <p:cNvCxnSpPr/>
          <p:nvPr/>
        </p:nvCxnSpPr>
        <p:spPr>
          <a:xfrm>
            <a:off x="822579" y="1567496"/>
            <a:ext cx="10754047" cy="0"/>
          </a:xfrm>
          <a:prstGeom prst="line">
            <a:avLst/>
          </a:prstGeom>
          <a:ln w="12700">
            <a:solidFill>
              <a:schemeClr val="tx2">
                <a:alpha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79" name="TextBox 278">
            <a:extLst>
              <a:ext uri="{FF2B5EF4-FFF2-40B4-BE49-F238E27FC236}">
                <a16:creationId xmlns:a16="http://schemas.microsoft.com/office/drawing/2014/main" id="{EF0661CF-8E32-47CC-ACBE-71DB9C390DC0}"/>
              </a:ext>
            </a:extLst>
          </p:cNvPr>
          <p:cNvSpPr txBox="1"/>
          <p:nvPr/>
        </p:nvSpPr>
        <p:spPr>
          <a:xfrm rot="16200000">
            <a:off x="167735" y="703662"/>
            <a:ext cx="857229" cy="452418"/>
          </a:xfrm>
          <a:prstGeom prst="rect">
            <a:avLst/>
          </a:prstGeom>
          <a:noFill/>
        </p:spPr>
        <p:txBody>
          <a:bodyPr wrap="none" lIns="179235" tIns="143388" rIns="179235" bIns="143388" rtlCol="0">
            <a:spAutoFit/>
          </a:bodyPr>
          <a:lstStyle/>
          <a:p>
            <a:pPr algn="ctr" defTabSz="932131" fontAlgn="base">
              <a:lnSpc>
                <a:spcPct val="90000"/>
              </a:lnSpc>
              <a:spcBef>
                <a:spcPct val="0"/>
              </a:spcBef>
              <a:spcAft>
                <a:spcPts val="600"/>
              </a:spcAft>
              <a:defRPr/>
            </a:pPr>
            <a:r>
              <a:rPr lang="en-US" sz="1175">
                <a:solidFill>
                  <a:srgbClr val="002050"/>
                </a:solidFill>
                <a:latin typeface="Segoe UI" panose="020B0502040204020203" pitchFamily="34" charset="0"/>
                <a:cs typeface="Segoe UI" panose="020B0502040204020203" pitchFamily="34" charset="0"/>
              </a:rPr>
              <a:t>Control</a:t>
            </a:r>
            <a:endParaRPr lang="en-GB" sz="1175">
              <a:solidFill>
                <a:srgbClr val="002050"/>
              </a:solidFill>
              <a:latin typeface="Segoe UI" panose="020B0502040204020203" pitchFamily="34" charset="0"/>
              <a:cs typeface="Segoe UI" panose="020B0502040204020203" pitchFamily="34" charset="0"/>
            </a:endParaRPr>
          </a:p>
        </p:txBody>
      </p:sp>
      <p:grpSp>
        <p:nvGrpSpPr>
          <p:cNvPr id="280" name="Group 279">
            <a:extLst>
              <a:ext uri="{FF2B5EF4-FFF2-40B4-BE49-F238E27FC236}">
                <a16:creationId xmlns:a16="http://schemas.microsoft.com/office/drawing/2014/main" id="{A35E4C88-8776-47DF-8918-31523A2767D5}"/>
              </a:ext>
            </a:extLst>
          </p:cNvPr>
          <p:cNvGrpSpPr/>
          <p:nvPr/>
        </p:nvGrpSpPr>
        <p:grpSpPr>
          <a:xfrm>
            <a:off x="4981678" y="446238"/>
            <a:ext cx="2136702" cy="861003"/>
            <a:chOff x="1238204" y="1748518"/>
            <a:chExt cx="2180166" cy="878518"/>
          </a:xfrm>
        </p:grpSpPr>
        <p:sp>
          <p:nvSpPr>
            <p:cNvPr id="281" name="Rectangle 280">
              <a:extLst>
                <a:ext uri="{FF2B5EF4-FFF2-40B4-BE49-F238E27FC236}">
                  <a16:creationId xmlns:a16="http://schemas.microsoft.com/office/drawing/2014/main" id="{D12B897F-C80A-4F4B-8C06-C5E0CCFE61BA}"/>
                </a:ext>
              </a:extLst>
            </p:cNvPr>
            <p:cNvSpPr/>
            <p:nvPr/>
          </p:nvSpPr>
          <p:spPr bwMode="auto">
            <a:xfrm>
              <a:off x="1238204" y="1748518"/>
              <a:ext cx="2180166" cy="878518"/>
            </a:xfrm>
            <a:prstGeom prst="rect">
              <a:avLst/>
            </a:prstGeom>
            <a:noFill/>
            <a:ln w="12700">
              <a:solidFill>
                <a:schemeClr val="accent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noAutofit/>
            </a:bodyPr>
            <a:lstStyle/>
            <a:p>
              <a:pPr algn="ctr" defTabSz="913822" fontAlgn="base">
                <a:spcBef>
                  <a:spcPct val="0"/>
                </a:spcBef>
                <a:spcAft>
                  <a:spcPct val="0"/>
                </a:spcAft>
                <a:defRPr/>
              </a:pPr>
              <a:endParaRPr lang="en-GB" sz="1371">
                <a:solidFill>
                  <a:srgbClr val="002050"/>
                </a:solidFill>
                <a:latin typeface="Segoe UI Semilight"/>
              </a:endParaRPr>
            </a:p>
          </p:txBody>
        </p:sp>
        <p:sp>
          <p:nvSpPr>
            <p:cNvPr id="282" name="Rectangle 281">
              <a:extLst>
                <a:ext uri="{FF2B5EF4-FFF2-40B4-BE49-F238E27FC236}">
                  <a16:creationId xmlns:a16="http://schemas.microsoft.com/office/drawing/2014/main" id="{CCAC5E34-0B89-4E2D-9F3A-1BDE2CBE3CB8}"/>
                </a:ext>
              </a:extLst>
            </p:cNvPr>
            <p:cNvSpPr/>
            <p:nvPr/>
          </p:nvSpPr>
          <p:spPr bwMode="auto">
            <a:xfrm>
              <a:off x="1354999" y="1854515"/>
              <a:ext cx="934357" cy="309628"/>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noAutofit/>
            </a:bodyPr>
            <a:lstStyle/>
            <a:p>
              <a:pPr algn="ctr" defTabSz="913822" fontAlgn="base">
                <a:spcBef>
                  <a:spcPct val="0"/>
                </a:spcBef>
                <a:spcAft>
                  <a:spcPct val="0"/>
                </a:spcAft>
                <a:defRPr/>
              </a:pPr>
              <a:r>
                <a:rPr lang="en-US" sz="1371">
                  <a:solidFill>
                    <a:srgbClr val="FFFFFF"/>
                  </a:solidFill>
                  <a:latin typeface="Segoe UI Semilight"/>
                </a:rPr>
                <a:t>Cores</a:t>
              </a:r>
              <a:endParaRPr lang="en-GB" sz="1371">
                <a:solidFill>
                  <a:srgbClr val="FFFFFF"/>
                </a:solidFill>
                <a:latin typeface="Segoe UI Semilight"/>
              </a:endParaRPr>
            </a:p>
          </p:txBody>
        </p:sp>
        <p:sp>
          <p:nvSpPr>
            <p:cNvPr id="283" name="Rectangle 282">
              <a:extLst>
                <a:ext uri="{FF2B5EF4-FFF2-40B4-BE49-F238E27FC236}">
                  <a16:creationId xmlns:a16="http://schemas.microsoft.com/office/drawing/2014/main" id="{7F06C8BB-C8DF-4CE1-8BDC-330E84240366}"/>
                </a:ext>
              </a:extLst>
            </p:cNvPr>
            <p:cNvSpPr/>
            <p:nvPr/>
          </p:nvSpPr>
          <p:spPr bwMode="auto">
            <a:xfrm>
              <a:off x="2367219" y="1854515"/>
              <a:ext cx="934357" cy="309628"/>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noAutofit/>
            </a:bodyPr>
            <a:lstStyle/>
            <a:p>
              <a:pPr algn="ctr" defTabSz="913822" fontAlgn="base">
                <a:spcBef>
                  <a:spcPct val="0"/>
                </a:spcBef>
                <a:spcAft>
                  <a:spcPct val="0"/>
                </a:spcAft>
                <a:defRPr/>
              </a:pPr>
              <a:r>
                <a:rPr lang="en-US" sz="1371">
                  <a:solidFill>
                    <a:srgbClr val="FFFFFF"/>
                  </a:solidFill>
                  <a:latin typeface="Segoe UI Semilight"/>
                </a:rPr>
                <a:t>Memory</a:t>
              </a:r>
              <a:endParaRPr lang="en-GB" sz="1371">
                <a:solidFill>
                  <a:srgbClr val="FFFFFF"/>
                </a:solidFill>
                <a:latin typeface="Segoe UI Semilight"/>
              </a:endParaRPr>
            </a:p>
          </p:txBody>
        </p:sp>
        <p:sp>
          <p:nvSpPr>
            <p:cNvPr id="284" name="Rectangle 283">
              <a:extLst>
                <a:ext uri="{FF2B5EF4-FFF2-40B4-BE49-F238E27FC236}">
                  <a16:creationId xmlns:a16="http://schemas.microsoft.com/office/drawing/2014/main" id="{85EA35E4-A511-4A26-A527-DE1B97162D91}"/>
                </a:ext>
              </a:extLst>
            </p:cNvPr>
            <p:cNvSpPr/>
            <p:nvPr/>
          </p:nvSpPr>
          <p:spPr bwMode="auto">
            <a:xfrm>
              <a:off x="1354999" y="2205053"/>
              <a:ext cx="1946577" cy="309628"/>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noAutofit/>
            </a:bodyPr>
            <a:lstStyle/>
            <a:p>
              <a:pPr algn="ctr" defTabSz="913822" fontAlgn="base">
                <a:spcBef>
                  <a:spcPct val="0"/>
                </a:spcBef>
                <a:spcAft>
                  <a:spcPct val="0"/>
                </a:spcAft>
                <a:defRPr/>
              </a:pPr>
              <a:r>
                <a:rPr lang="en-US" sz="1371">
                  <a:solidFill>
                    <a:srgbClr val="FFFFFF"/>
                  </a:solidFill>
                  <a:latin typeface="Segoe UI Semilight"/>
                </a:rPr>
                <a:t>SSD TempDB</a:t>
              </a:r>
              <a:endParaRPr lang="en-GB" sz="1371">
                <a:solidFill>
                  <a:srgbClr val="FFFFFF"/>
                </a:solidFill>
                <a:latin typeface="Segoe UI Semilight"/>
              </a:endParaRPr>
            </a:p>
          </p:txBody>
        </p:sp>
      </p:grpSp>
    </p:spTree>
    <p:extLst>
      <p:ext uri="{BB962C8B-B14F-4D97-AF65-F5344CB8AC3E}">
        <p14:creationId xmlns:p14="http://schemas.microsoft.com/office/powerpoint/2010/main" val="3280967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3862" y="339106"/>
            <a:ext cx="10507264" cy="461665"/>
          </a:xfrm>
        </p:spPr>
        <p:txBody>
          <a:bodyPr/>
          <a:lstStyle/>
          <a:p>
            <a:r>
              <a:rPr lang="en-US"/>
              <a:t>Table Distribution Options</a:t>
            </a:r>
          </a:p>
        </p:txBody>
      </p:sp>
      <p:graphicFrame>
        <p:nvGraphicFramePr>
          <p:cNvPr id="3" name="Diagram 2">
            <a:extLst>
              <a:ext uri="{FF2B5EF4-FFF2-40B4-BE49-F238E27FC236}">
                <a16:creationId xmlns:a16="http://schemas.microsoft.com/office/drawing/2014/main" id="{BD7796AA-FC66-DA6B-9786-4D386B1D8D4D}"/>
              </a:ext>
            </a:extLst>
          </p:cNvPr>
          <p:cNvGraphicFramePr/>
          <p:nvPr>
            <p:extLst>
              <p:ext uri="{D42A27DB-BD31-4B8C-83A1-F6EECF244321}">
                <p14:modId xmlns:p14="http://schemas.microsoft.com/office/powerpoint/2010/main" val="125064723"/>
              </p:ext>
            </p:extLst>
          </p:nvPr>
        </p:nvGraphicFramePr>
        <p:xfrm>
          <a:off x="452176" y="1296237"/>
          <a:ext cx="11435024" cy="507441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133169834"/>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picture containing text, blackboard, plaque&#10;&#10;Description automatically generated">
            <a:extLst>
              <a:ext uri="{FF2B5EF4-FFF2-40B4-BE49-F238E27FC236}">
                <a16:creationId xmlns:a16="http://schemas.microsoft.com/office/drawing/2014/main" id="{726B78C8-40C4-412A-8706-6CF868A47D2B}"/>
              </a:ext>
            </a:extLst>
          </p:cNvPr>
          <p:cNvPicPr>
            <a:picLocks noChangeAspect="1"/>
          </p:cNvPicPr>
          <p:nvPr/>
        </p:nvPicPr>
        <p:blipFill rotWithShape="1">
          <a:blip r:embed="rId4">
            <a:extLst>
              <a:ext uri="{28A0092B-C50C-407E-A947-70E740481C1C}">
                <a14:useLocalDpi xmlns:a14="http://schemas.microsoft.com/office/drawing/2010/main" val="0"/>
              </a:ext>
            </a:extLst>
          </a:blip>
          <a:srcRect r="1779" b="1"/>
          <a:stretch/>
        </p:blipFill>
        <p:spPr>
          <a:xfrm>
            <a:off x="20" y="10"/>
            <a:ext cx="12191980" cy="6857990"/>
          </a:xfrm>
          <a:prstGeom prst="rect">
            <a:avLst/>
          </a:prstGeom>
          <a:noFill/>
        </p:spPr>
      </p:pic>
    </p:spTree>
    <p:custDataLst>
      <p:tags r:id="rId1"/>
    </p:custDataLst>
    <p:extLst>
      <p:ext uri="{BB962C8B-B14F-4D97-AF65-F5344CB8AC3E}">
        <p14:creationId xmlns:p14="http://schemas.microsoft.com/office/powerpoint/2010/main" val="2928043153"/>
      </p:ext>
    </p:extLst>
  </p:cSld>
  <p:clrMapOvr>
    <a:masterClrMapping/>
  </p:clrMapOvr>
  <p:transition spd="slow"/>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6B5B00-DC84-4AB5-82AF-5C975E540C0B}"/>
              </a:ext>
            </a:extLst>
          </p:cNvPr>
          <p:cNvSpPr>
            <a:spLocks noGrp="1"/>
          </p:cNvSpPr>
          <p:nvPr>
            <p:ph type="title" idx="4294967295"/>
          </p:nvPr>
        </p:nvSpPr>
        <p:spPr>
          <a:xfrm>
            <a:off x="536575" y="288925"/>
            <a:ext cx="11655425" cy="461963"/>
          </a:xfrm>
        </p:spPr>
        <p:txBody>
          <a:bodyPr/>
          <a:lstStyle/>
          <a:p>
            <a:r>
              <a:rPr lang="en-US">
                <a:noFill/>
              </a:rPr>
              <a:t>Microsoft</a:t>
            </a:r>
          </a:p>
        </p:txBody>
      </p:sp>
    </p:spTree>
    <p:custDataLst>
      <p:tags r:id="rId1"/>
    </p:custDataLst>
    <p:extLst>
      <p:ext uri="{BB962C8B-B14F-4D97-AF65-F5344CB8AC3E}">
        <p14:creationId xmlns:p14="http://schemas.microsoft.com/office/powerpoint/2010/main" val="2260953147"/>
      </p:ext>
    </p:extLst>
  </p:cSld>
  <p:clrMapOvr>
    <a:masterClrMapping/>
  </p:clrMapOvr>
  <p:transition spd="slow"/>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4">
            <a:lumMod val="50000"/>
          </a:schemeClr>
        </a:solidFill>
        <a:effectLst/>
      </p:bgPr>
    </p:bg>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58F322D1-571A-45D1-A3A3-EE3DD7FF3C6A}"/>
              </a:ext>
            </a:extLst>
          </p:cNvPr>
          <p:cNvSpPr txBox="1"/>
          <p:nvPr/>
        </p:nvSpPr>
        <p:spPr>
          <a:xfrm>
            <a:off x="4344541" y="724168"/>
            <a:ext cx="7974384" cy="35394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sng"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John Deardurff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Cloud Solution Architect - Engineer (Data &amp; AI)</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Microsoft Certified Trainer (Regional Lead)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MVP: Data Platform (2016 – 2018)</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Email: John.Deardurff@Microsoft.com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Twitter: @SQLMCT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Website: www.SQLMCT.com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GitHub: github.com\SQLMCT</a:t>
            </a:r>
          </a:p>
        </p:txBody>
      </p:sp>
      <p:pic>
        <p:nvPicPr>
          <p:cNvPr id="3" name="Picture 2" descr="A person wearing glasses and looking at the camera&#10;&#10;Description automatically generated">
            <a:extLst>
              <a:ext uri="{FF2B5EF4-FFF2-40B4-BE49-F238E27FC236}">
                <a16:creationId xmlns:a16="http://schemas.microsoft.com/office/drawing/2014/main" id="{64A39F5A-E418-45B8-9669-C872A8582F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3150" y="950497"/>
            <a:ext cx="2936051" cy="2936051"/>
          </a:xfrm>
          <a:prstGeom prst="ellipse">
            <a:avLst/>
          </a:prstGeom>
          <a:ln w="63500" cap="rnd">
            <a:solidFill>
              <a:srgbClr val="333333"/>
            </a:solidFill>
          </a:ln>
          <a:effectLst/>
          <a:scene3d>
            <a:camera prst="orthographicFront"/>
            <a:lightRig rig="contrasting" dir="t">
              <a:rot lat="0" lon="0" rev="3000000"/>
            </a:lightRig>
          </a:scene3d>
          <a:sp3d contourW="7620">
            <a:bevelT w="95250" h="31750"/>
            <a:contourClr>
              <a:srgbClr val="333333"/>
            </a:contourClr>
          </a:sp3d>
        </p:spPr>
      </p:pic>
      <p:pic>
        <p:nvPicPr>
          <p:cNvPr id="6" name="Picture 5" descr="Image result for mvp reconnect logo">
            <a:extLst>
              <a:ext uri="{FF2B5EF4-FFF2-40B4-BE49-F238E27FC236}">
                <a16:creationId xmlns:a16="http://schemas.microsoft.com/office/drawing/2014/main" id="{AC96F93F-0C0B-4E9F-9020-F3A82BC9008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96933" y="5091736"/>
            <a:ext cx="2121060" cy="70575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857AFFFB-2FF6-4E89-98AF-192F25EAB58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36829" y="4656579"/>
            <a:ext cx="1576068" cy="1576068"/>
          </a:xfrm>
          <a:prstGeom prst="rect">
            <a:avLst/>
          </a:prstGeom>
        </p:spPr>
      </p:pic>
      <p:pic>
        <p:nvPicPr>
          <p:cNvPr id="8" name="Picture 7">
            <a:extLst>
              <a:ext uri="{FF2B5EF4-FFF2-40B4-BE49-F238E27FC236}">
                <a16:creationId xmlns:a16="http://schemas.microsoft.com/office/drawing/2014/main" id="{BA556E9C-C257-46F8-806F-23A52BB5A3D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34281" y="4656579"/>
            <a:ext cx="1576068" cy="157606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CD6C68E0-AA3D-4089-A9D8-76DB3F1D138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331733" y="4656579"/>
            <a:ext cx="1576068" cy="157606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Microsoft Certified: Power BI Data Analyst Associate">
            <a:extLst>
              <a:ext uri="{FF2B5EF4-FFF2-40B4-BE49-F238E27FC236}">
                <a16:creationId xmlns:a16="http://schemas.microsoft.com/office/drawing/2014/main" id="{CACC3E8C-1939-7F31-01C9-833F8C285B4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229184" y="4634263"/>
            <a:ext cx="1620701" cy="162070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Microsoft Certified Trainer 2023-2024">
            <a:extLst>
              <a:ext uri="{FF2B5EF4-FFF2-40B4-BE49-F238E27FC236}">
                <a16:creationId xmlns:a16="http://schemas.microsoft.com/office/drawing/2014/main" id="{001AD76B-2882-3871-AEE1-C744F1B35E3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639377" y="4656579"/>
            <a:ext cx="1576068" cy="15760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8357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CA528456-EBB6-E782-BA88-E9F0AF484C30}"/>
              </a:ext>
            </a:extLst>
          </p:cNvPr>
          <p:cNvGraphicFramePr/>
          <p:nvPr>
            <p:extLst>
              <p:ext uri="{D42A27DB-BD31-4B8C-83A1-F6EECF244321}">
                <p14:modId xmlns:p14="http://schemas.microsoft.com/office/powerpoint/2010/main" val="486216611"/>
              </p:ext>
            </p:extLst>
          </p:nvPr>
        </p:nvGraphicFramePr>
        <p:xfrm>
          <a:off x="738988" y="1339275"/>
          <a:ext cx="5247356" cy="465406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itle 1">
            <a:extLst>
              <a:ext uri="{FF2B5EF4-FFF2-40B4-BE49-F238E27FC236}">
                <a16:creationId xmlns:a16="http://schemas.microsoft.com/office/drawing/2014/main" id="{51D58E92-B637-49A2-98A9-33B6F49E1AE8}"/>
              </a:ext>
            </a:extLst>
          </p:cNvPr>
          <p:cNvSpPr txBox="1">
            <a:spLocks/>
          </p:cNvSpPr>
          <p:nvPr/>
        </p:nvSpPr>
        <p:spPr>
          <a:xfrm>
            <a:off x="588262" y="212665"/>
            <a:ext cx="5778657" cy="553998"/>
          </a:xfrm>
          <a:prstGeom prst="rect">
            <a:avLst/>
          </a:prstGeom>
        </p:spPr>
        <p:txBody>
          <a:bodyPr vert="horz" wrap="square" lIns="0" tIns="0" rIns="0" bIns="0" rtlCol="0" anchor="t" anchorCtr="0">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solidFill>
                  <a:schemeClr val="tx1"/>
                </a:solidFill>
                <a:effectLst/>
                <a:uLnTx/>
                <a:uFillTx/>
                <a:latin typeface="Segoe UI Semibold"/>
                <a:ea typeface="+mn-ea"/>
                <a:cs typeface="Segoe UI" pitchFamily="34" charset="0"/>
              </a:rPr>
              <a:t>Key Concepts</a:t>
            </a:r>
          </a:p>
        </p:txBody>
      </p:sp>
      <p:grpSp>
        <p:nvGrpSpPr>
          <p:cNvPr id="3" name="Group 2">
            <a:extLst>
              <a:ext uri="{FF2B5EF4-FFF2-40B4-BE49-F238E27FC236}">
                <a16:creationId xmlns:a16="http://schemas.microsoft.com/office/drawing/2014/main" id="{05B67C4D-D2A0-AD81-2462-6B070CB75746}"/>
              </a:ext>
            </a:extLst>
          </p:cNvPr>
          <p:cNvGrpSpPr/>
          <p:nvPr/>
        </p:nvGrpSpPr>
        <p:grpSpPr>
          <a:xfrm>
            <a:off x="6533783" y="1816101"/>
            <a:ext cx="4860685" cy="4036757"/>
            <a:chOff x="6533783" y="1816101"/>
            <a:chExt cx="4860685" cy="4036757"/>
          </a:xfrm>
        </p:grpSpPr>
        <p:pic>
          <p:nvPicPr>
            <p:cNvPr id="12" name="Picture 11">
              <a:extLst>
                <a:ext uri="{FF2B5EF4-FFF2-40B4-BE49-F238E27FC236}">
                  <a16:creationId xmlns:a16="http://schemas.microsoft.com/office/drawing/2014/main" id="{1B5B5E1A-3362-4728-96B5-6A696BA1C305}"/>
                </a:ext>
              </a:extLst>
            </p:cNvPr>
            <p:cNvPicPr>
              <a:picLocks noChangeAspect="1"/>
            </p:cNvPicPr>
            <p:nvPr/>
          </p:nvPicPr>
          <p:blipFill>
            <a:blip r:embed="rId8"/>
            <a:stretch>
              <a:fillRect/>
            </a:stretch>
          </p:blipFill>
          <p:spPr>
            <a:xfrm>
              <a:off x="6533783" y="1816101"/>
              <a:ext cx="4860685" cy="4036757"/>
            </a:xfrm>
            <a:prstGeom prst="rect">
              <a:avLst/>
            </a:prstGeom>
          </p:spPr>
        </p:pic>
        <p:grpSp>
          <p:nvGrpSpPr>
            <p:cNvPr id="19" name="Group 18">
              <a:extLst>
                <a:ext uri="{FF2B5EF4-FFF2-40B4-BE49-F238E27FC236}">
                  <a16:creationId xmlns:a16="http://schemas.microsoft.com/office/drawing/2014/main" id="{BBA793BA-734C-497F-96AB-C266D651876B}"/>
                </a:ext>
              </a:extLst>
            </p:cNvPr>
            <p:cNvGrpSpPr/>
            <p:nvPr/>
          </p:nvGrpSpPr>
          <p:grpSpPr>
            <a:xfrm>
              <a:off x="7618458" y="1816101"/>
              <a:ext cx="2725078" cy="3218016"/>
              <a:chOff x="7064504" y="1900770"/>
              <a:chExt cx="3448502" cy="4232529"/>
            </a:xfrm>
          </p:grpSpPr>
          <p:grpSp>
            <p:nvGrpSpPr>
              <p:cNvPr id="15" name="Graphic 20">
                <a:extLst>
                  <a:ext uri="{FF2B5EF4-FFF2-40B4-BE49-F238E27FC236}">
                    <a16:creationId xmlns:a16="http://schemas.microsoft.com/office/drawing/2014/main" id="{46795305-5DDA-4B1F-9F01-5CE206E6D526}"/>
                  </a:ext>
                </a:extLst>
              </p:cNvPr>
              <p:cNvGrpSpPr/>
              <p:nvPr/>
            </p:nvGrpSpPr>
            <p:grpSpPr>
              <a:xfrm>
                <a:off x="7064504" y="3763617"/>
                <a:ext cx="3448502" cy="2369682"/>
                <a:chOff x="10444595" y="3513217"/>
                <a:chExt cx="723590" cy="497224"/>
              </a:xfrm>
            </p:grpSpPr>
            <p:sp>
              <p:nvSpPr>
                <p:cNvPr id="16" name="Freeform: Shape 15">
                  <a:extLst>
                    <a:ext uri="{FF2B5EF4-FFF2-40B4-BE49-F238E27FC236}">
                      <a16:creationId xmlns:a16="http://schemas.microsoft.com/office/drawing/2014/main" id="{0B449014-5A59-455F-B318-9F1FFB277FA3}"/>
                    </a:ext>
                  </a:extLst>
                </p:cNvPr>
                <p:cNvSpPr/>
                <p:nvPr/>
              </p:nvSpPr>
              <p:spPr>
                <a:xfrm>
                  <a:off x="10444630" y="3591615"/>
                  <a:ext cx="723554" cy="418826"/>
                </a:xfrm>
                <a:custGeom>
                  <a:avLst/>
                  <a:gdLst>
                    <a:gd name="connsiteX0" fmla="*/ 710045 w 723554"/>
                    <a:gd name="connsiteY0" fmla="*/ 193360 h 418826"/>
                    <a:gd name="connsiteX1" fmla="*/ 710045 w 723554"/>
                    <a:gd name="connsiteY1" fmla="*/ 230226 h 418826"/>
                    <a:gd name="connsiteX2" fmla="*/ 398970 w 723554"/>
                    <a:gd name="connsiteY2" fmla="*/ 411196 h 418826"/>
                    <a:gd name="connsiteX3" fmla="*/ 334758 w 723554"/>
                    <a:gd name="connsiteY3" fmla="*/ 411196 h 418826"/>
                    <a:gd name="connsiteX4" fmla="*/ 13510 w 723554"/>
                    <a:gd name="connsiteY4" fmla="*/ 225466 h 418826"/>
                    <a:gd name="connsiteX5" fmla="*/ 13510 w 723554"/>
                    <a:gd name="connsiteY5" fmla="*/ 188600 h 418826"/>
                    <a:gd name="connsiteX6" fmla="*/ 324584 w 723554"/>
                    <a:gd name="connsiteY6" fmla="*/ 7630 h 418826"/>
                    <a:gd name="connsiteX7" fmla="*/ 388797 w 723554"/>
                    <a:gd name="connsiteY7" fmla="*/ 7630 h 418826"/>
                    <a:gd name="connsiteX8" fmla="*/ 710045 w 723554"/>
                    <a:gd name="connsiteY8" fmla="*/ 193360 h 418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3554" h="418826">
                      <a:moveTo>
                        <a:pt x="710045" y="193360"/>
                      </a:moveTo>
                      <a:cubicBezTo>
                        <a:pt x="728058" y="203533"/>
                        <a:pt x="728058" y="219960"/>
                        <a:pt x="710045" y="230226"/>
                      </a:cubicBezTo>
                      <a:lnTo>
                        <a:pt x="398970" y="411196"/>
                      </a:lnTo>
                      <a:cubicBezTo>
                        <a:pt x="381703" y="421370"/>
                        <a:pt x="352771" y="421370"/>
                        <a:pt x="334758" y="411196"/>
                      </a:cubicBezTo>
                      <a:lnTo>
                        <a:pt x="13510" y="225466"/>
                      </a:lnTo>
                      <a:cubicBezTo>
                        <a:pt x="-4503" y="215293"/>
                        <a:pt x="-4503" y="198867"/>
                        <a:pt x="13510" y="188600"/>
                      </a:cubicBezTo>
                      <a:lnTo>
                        <a:pt x="324584" y="7630"/>
                      </a:lnTo>
                      <a:cubicBezTo>
                        <a:pt x="341851" y="-2543"/>
                        <a:pt x="370784" y="-2543"/>
                        <a:pt x="388797" y="7630"/>
                      </a:cubicBezTo>
                      <a:lnTo>
                        <a:pt x="710045" y="193360"/>
                      </a:lnTo>
                      <a:close/>
                    </a:path>
                  </a:pathLst>
                </a:custGeom>
                <a:solidFill>
                  <a:srgbClr val="50E6FF">
                    <a:alpha val="20000"/>
                  </a:srgbClr>
                </a:solidFill>
                <a:ln w="932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7" name="Freeform: Shape 16">
                  <a:extLst>
                    <a:ext uri="{FF2B5EF4-FFF2-40B4-BE49-F238E27FC236}">
                      <a16:creationId xmlns:a16="http://schemas.microsoft.com/office/drawing/2014/main" id="{A3C267E9-E8FA-4B90-92D9-C3C211463EB2}"/>
                    </a:ext>
                  </a:extLst>
                </p:cNvPr>
                <p:cNvSpPr/>
                <p:nvPr/>
              </p:nvSpPr>
              <p:spPr>
                <a:xfrm>
                  <a:off x="10444607" y="3718617"/>
                  <a:ext cx="723414" cy="244879"/>
                </a:xfrm>
                <a:custGeom>
                  <a:avLst/>
                  <a:gdLst>
                    <a:gd name="connsiteX0" fmla="*/ 710068 w 723414"/>
                    <a:gd name="connsiteY0" fmla="*/ 22866 h 244879"/>
                    <a:gd name="connsiteX1" fmla="*/ 710068 w 723414"/>
                    <a:gd name="connsiteY1" fmla="*/ 23613 h 244879"/>
                    <a:gd name="connsiteX2" fmla="*/ 399740 w 723414"/>
                    <a:gd name="connsiteY2" fmla="*/ 203837 h 244879"/>
                    <a:gd name="connsiteX3" fmla="*/ 335528 w 723414"/>
                    <a:gd name="connsiteY3" fmla="*/ 203837 h 244879"/>
                    <a:gd name="connsiteX4" fmla="*/ 14280 w 723414"/>
                    <a:gd name="connsiteY4" fmla="*/ 18106 h 244879"/>
                    <a:gd name="connsiteX5" fmla="*/ 14280 w 723414"/>
                    <a:gd name="connsiteY5" fmla="*/ 18853 h 244879"/>
                    <a:gd name="connsiteX6" fmla="*/ 0 w 723414"/>
                    <a:gd name="connsiteY6" fmla="*/ 0 h 244879"/>
                    <a:gd name="connsiteX7" fmla="*/ 0 w 723414"/>
                    <a:gd name="connsiteY7" fmla="*/ 33506 h 244879"/>
                    <a:gd name="connsiteX8" fmla="*/ 14280 w 723414"/>
                    <a:gd name="connsiteY8" fmla="*/ 52359 h 244879"/>
                    <a:gd name="connsiteX9" fmla="*/ 335528 w 723414"/>
                    <a:gd name="connsiteY9" fmla="*/ 237249 h 244879"/>
                    <a:gd name="connsiteX10" fmla="*/ 399740 w 723414"/>
                    <a:gd name="connsiteY10" fmla="*/ 237249 h 244879"/>
                    <a:gd name="connsiteX11" fmla="*/ 710068 w 723414"/>
                    <a:gd name="connsiteY11" fmla="*/ 57026 h 244879"/>
                    <a:gd name="connsiteX12" fmla="*/ 723415 w 723414"/>
                    <a:gd name="connsiteY12" fmla="*/ 38173 h 244879"/>
                    <a:gd name="connsiteX13" fmla="*/ 723415 w 723414"/>
                    <a:gd name="connsiteY13" fmla="*/ 4760 h 244879"/>
                    <a:gd name="connsiteX14" fmla="*/ 710068 w 723414"/>
                    <a:gd name="connsiteY14" fmla="*/ 22866 h 24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23414" h="244879">
                      <a:moveTo>
                        <a:pt x="710068" y="22866"/>
                      </a:moveTo>
                      <a:lnTo>
                        <a:pt x="710068" y="23613"/>
                      </a:lnTo>
                      <a:lnTo>
                        <a:pt x="399740" y="203837"/>
                      </a:lnTo>
                      <a:cubicBezTo>
                        <a:pt x="381727" y="214010"/>
                        <a:pt x="353541" y="214010"/>
                        <a:pt x="335528" y="203837"/>
                      </a:cubicBezTo>
                      <a:lnTo>
                        <a:pt x="14280" y="18106"/>
                      </a:lnTo>
                      <a:lnTo>
                        <a:pt x="14280" y="18853"/>
                      </a:lnTo>
                      <a:cubicBezTo>
                        <a:pt x="5693" y="13346"/>
                        <a:pt x="0" y="7093"/>
                        <a:pt x="0" y="0"/>
                      </a:cubicBezTo>
                      <a:lnTo>
                        <a:pt x="0" y="33506"/>
                      </a:lnTo>
                      <a:cubicBezTo>
                        <a:pt x="0" y="40599"/>
                        <a:pt x="5693" y="46852"/>
                        <a:pt x="14280" y="52359"/>
                      </a:cubicBezTo>
                      <a:lnTo>
                        <a:pt x="335528" y="237249"/>
                      </a:lnTo>
                      <a:cubicBezTo>
                        <a:pt x="353541" y="247423"/>
                        <a:pt x="382567" y="247423"/>
                        <a:pt x="399740" y="237249"/>
                      </a:cubicBezTo>
                      <a:lnTo>
                        <a:pt x="710068" y="57026"/>
                      </a:lnTo>
                      <a:cubicBezTo>
                        <a:pt x="718655" y="52359"/>
                        <a:pt x="723415" y="44519"/>
                        <a:pt x="723415" y="38173"/>
                      </a:cubicBezTo>
                      <a:lnTo>
                        <a:pt x="723415" y="4760"/>
                      </a:lnTo>
                      <a:cubicBezTo>
                        <a:pt x="723415" y="11853"/>
                        <a:pt x="719495" y="18106"/>
                        <a:pt x="710068" y="22866"/>
                      </a:cubicBezTo>
                      <a:close/>
                    </a:path>
                  </a:pathLst>
                </a:custGeom>
                <a:solidFill>
                  <a:srgbClr val="50E6FF"/>
                </a:solidFill>
                <a:ln w="932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8" name="Freeform: Shape 17">
                  <a:extLst>
                    <a:ext uri="{FF2B5EF4-FFF2-40B4-BE49-F238E27FC236}">
                      <a16:creationId xmlns:a16="http://schemas.microsoft.com/office/drawing/2014/main" id="{5A7A2B65-12ED-4460-A4A7-BF631A77BECE}"/>
                    </a:ext>
                  </a:extLst>
                </p:cNvPr>
                <p:cNvSpPr/>
                <p:nvPr/>
              </p:nvSpPr>
              <p:spPr>
                <a:xfrm>
                  <a:off x="10444595" y="3513217"/>
                  <a:ext cx="723590" cy="418826"/>
                </a:xfrm>
                <a:custGeom>
                  <a:avLst/>
                  <a:gdLst>
                    <a:gd name="connsiteX0" fmla="*/ 710081 w 723590"/>
                    <a:gd name="connsiteY0" fmla="*/ 193360 h 418826"/>
                    <a:gd name="connsiteX1" fmla="*/ 710081 w 723590"/>
                    <a:gd name="connsiteY1" fmla="*/ 230226 h 418826"/>
                    <a:gd name="connsiteX2" fmla="*/ 399006 w 723590"/>
                    <a:gd name="connsiteY2" fmla="*/ 411196 h 418826"/>
                    <a:gd name="connsiteX3" fmla="*/ 334793 w 723590"/>
                    <a:gd name="connsiteY3" fmla="*/ 411196 h 418826"/>
                    <a:gd name="connsiteX4" fmla="*/ 13546 w 723590"/>
                    <a:gd name="connsiteY4" fmla="*/ 225466 h 418826"/>
                    <a:gd name="connsiteX5" fmla="*/ 12 w 723590"/>
                    <a:gd name="connsiteY5" fmla="*/ 206426 h 418826"/>
                    <a:gd name="connsiteX6" fmla="*/ 13546 w 723590"/>
                    <a:gd name="connsiteY6" fmla="*/ 188600 h 418826"/>
                    <a:gd name="connsiteX7" fmla="*/ 324620 w 723590"/>
                    <a:gd name="connsiteY7" fmla="*/ 7630 h 418826"/>
                    <a:gd name="connsiteX8" fmla="*/ 388833 w 723590"/>
                    <a:gd name="connsiteY8" fmla="*/ 7630 h 418826"/>
                    <a:gd name="connsiteX9" fmla="*/ 710081 w 723590"/>
                    <a:gd name="connsiteY9" fmla="*/ 193360 h 418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3590" h="418826">
                      <a:moveTo>
                        <a:pt x="710081" y="193360"/>
                      </a:moveTo>
                      <a:cubicBezTo>
                        <a:pt x="728094" y="203533"/>
                        <a:pt x="728094" y="219960"/>
                        <a:pt x="710081" y="230226"/>
                      </a:cubicBezTo>
                      <a:lnTo>
                        <a:pt x="399006" y="411196"/>
                      </a:lnTo>
                      <a:cubicBezTo>
                        <a:pt x="381739" y="421369"/>
                        <a:pt x="352807" y="421369"/>
                        <a:pt x="334793" y="411196"/>
                      </a:cubicBezTo>
                      <a:lnTo>
                        <a:pt x="13546" y="225466"/>
                      </a:lnTo>
                      <a:cubicBezTo>
                        <a:pt x="4212" y="220240"/>
                        <a:pt x="-268" y="213333"/>
                        <a:pt x="12" y="206426"/>
                      </a:cubicBezTo>
                      <a:cubicBezTo>
                        <a:pt x="292" y="199986"/>
                        <a:pt x="4772" y="193547"/>
                        <a:pt x="13546" y="188600"/>
                      </a:cubicBezTo>
                      <a:lnTo>
                        <a:pt x="324620" y="7630"/>
                      </a:lnTo>
                      <a:cubicBezTo>
                        <a:pt x="341887" y="-2543"/>
                        <a:pt x="370820" y="-2543"/>
                        <a:pt x="388833" y="7630"/>
                      </a:cubicBezTo>
                      <a:lnTo>
                        <a:pt x="710081" y="193360"/>
                      </a:lnTo>
                      <a:close/>
                    </a:path>
                  </a:pathLst>
                </a:custGeom>
                <a:solidFill>
                  <a:srgbClr val="242429"/>
                </a:solidFill>
                <a:ln w="7660" cap="flat">
                  <a:noFill/>
                  <a:prstDash val="solid"/>
                  <a:miter/>
                </a:ln>
              </p:spPr>
              <p:txBody>
                <a:bodyPr rtlCol="0" anchor="ctr"/>
                <a:lstStyle/>
                <a:p>
                  <a:endParaRPr lang="en-US"/>
                </a:p>
              </p:txBody>
            </p:sp>
          </p:grpSp>
          <p:pic>
            <p:nvPicPr>
              <p:cNvPr id="14" name="Picture 13" descr="Azure Synapse Analytics Icon">
                <a:extLst>
                  <a:ext uri="{FF2B5EF4-FFF2-40B4-BE49-F238E27FC236}">
                    <a16:creationId xmlns:a16="http://schemas.microsoft.com/office/drawing/2014/main" id="{8B5BF3CD-52C5-4C66-846E-6E7D6E209411}"/>
                  </a:ext>
                </a:extLst>
              </p:cNvPr>
              <p:cNvPicPr>
                <a:picLocks noChangeAspect="1"/>
              </p:cNvPicPr>
              <p:nvPr/>
            </p:nvPicPr>
            <p:blipFill>
              <a:blip r:embed="rId9"/>
              <a:stretch>
                <a:fillRect/>
              </a:stretch>
            </p:blipFill>
            <p:spPr>
              <a:xfrm>
                <a:off x="7248109" y="1900770"/>
                <a:ext cx="3081292" cy="3203772"/>
              </a:xfrm>
              <a:prstGeom prst="rect">
                <a:avLst/>
              </a:prstGeom>
              <a:effectLst>
                <a:outerShdw blurRad="368300" sx="90000" sy="-19000" rotWithShape="0">
                  <a:prstClr val="black">
                    <a:alpha val="53000"/>
                  </a:prstClr>
                </a:outerShdw>
              </a:effectLst>
            </p:spPr>
          </p:pic>
        </p:grpSp>
      </p:grpSp>
      <p:grpSp>
        <p:nvGrpSpPr>
          <p:cNvPr id="4" name="Group 3">
            <a:extLst>
              <a:ext uri="{FF2B5EF4-FFF2-40B4-BE49-F238E27FC236}">
                <a16:creationId xmlns:a16="http://schemas.microsoft.com/office/drawing/2014/main" id="{B7D88078-4F7F-C6A9-2530-3AC468BED739}"/>
              </a:ext>
            </a:extLst>
          </p:cNvPr>
          <p:cNvGrpSpPr/>
          <p:nvPr/>
        </p:nvGrpSpPr>
        <p:grpSpPr>
          <a:xfrm>
            <a:off x="6533782" y="1816101"/>
            <a:ext cx="4860685" cy="4036757"/>
            <a:chOff x="6533783" y="1816101"/>
            <a:chExt cx="4860685" cy="4036757"/>
          </a:xfrm>
        </p:grpSpPr>
        <p:pic>
          <p:nvPicPr>
            <p:cNvPr id="6" name="Picture 5">
              <a:extLst>
                <a:ext uri="{FF2B5EF4-FFF2-40B4-BE49-F238E27FC236}">
                  <a16:creationId xmlns:a16="http://schemas.microsoft.com/office/drawing/2014/main" id="{037A0A11-94B7-BF85-84EA-C1C71A494BFB}"/>
                </a:ext>
              </a:extLst>
            </p:cNvPr>
            <p:cNvPicPr>
              <a:picLocks noChangeAspect="1"/>
            </p:cNvPicPr>
            <p:nvPr/>
          </p:nvPicPr>
          <p:blipFill>
            <a:blip r:embed="rId8"/>
            <a:stretch>
              <a:fillRect/>
            </a:stretch>
          </p:blipFill>
          <p:spPr>
            <a:xfrm>
              <a:off x="6533783" y="1816101"/>
              <a:ext cx="4860685" cy="4036757"/>
            </a:xfrm>
            <a:prstGeom prst="rect">
              <a:avLst/>
            </a:prstGeom>
          </p:spPr>
        </p:pic>
        <p:grpSp>
          <p:nvGrpSpPr>
            <p:cNvPr id="7" name="Group 6">
              <a:extLst>
                <a:ext uri="{FF2B5EF4-FFF2-40B4-BE49-F238E27FC236}">
                  <a16:creationId xmlns:a16="http://schemas.microsoft.com/office/drawing/2014/main" id="{70DFB35D-E3ED-037E-5F07-8FBB287B3772}"/>
                </a:ext>
              </a:extLst>
            </p:cNvPr>
            <p:cNvGrpSpPr/>
            <p:nvPr/>
          </p:nvGrpSpPr>
          <p:grpSpPr>
            <a:xfrm>
              <a:off x="7618458" y="1816101"/>
              <a:ext cx="2725078" cy="3218016"/>
              <a:chOff x="7064504" y="1900770"/>
              <a:chExt cx="3448502" cy="4232529"/>
            </a:xfrm>
          </p:grpSpPr>
          <p:grpSp>
            <p:nvGrpSpPr>
              <p:cNvPr id="8" name="Graphic 20">
                <a:extLst>
                  <a:ext uri="{FF2B5EF4-FFF2-40B4-BE49-F238E27FC236}">
                    <a16:creationId xmlns:a16="http://schemas.microsoft.com/office/drawing/2014/main" id="{6E25AB48-795E-9559-049D-56A89775297A}"/>
                  </a:ext>
                </a:extLst>
              </p:cNvPr>
              <p:cNvGrpSpPr/>
              <p:nvPr/>
            </p:nvGrpSpPr>
            <p:grpSpPr>
              <a:xfrm>
                <a:off x="7064504" y="3763617"/>
                <a:ext cx="3448502" cy="2369682"/>
                <a:chOff x="10444595" y="3513217"/>
                <a:chExt cx="723590" cy="497224"/>
              </a:xfrm>
            </p:grpSpPr>
            <p:sp>
              <p:nvSpPr>
                <p:cNvPr id="10" name="Freeform: Shape 9">
                  <a:extLst>
                    <a:ext uri="{FF2B5EF4-FFF2-40B4-BE49-F238E27FC236}">
                      <a16:creationId xmlns:a16="http://schemas.microsoft.com/office/drawing/2014/main" id="{43F48834-EC04-A2F7-6DF8-0227700D48FB}"/>
                    </a:ext>
                  </a:extLst>
                </p:cNvPr>
                <p:cNvSpPr/>
                <p:nvPr/>
              </p:nvSpPr>
              <p:spPr>
                <a:xfrm>
                  <a:off x="10444630" y="3591615"/>
                  <a:ext cx="723554" cy="418826"/>
                </a:xfrm>
                <a:custGeom>
                  <a:avLst/>
                  <a:gdLst>
                    <a:gd name="connsiteX0" fmla="*/ 710045 w 723554"/>
                    <a:gd name="connsiteY0" fmla="*/ 193360 h 418826"/>
                    <a:gd name="connsiteX1" fmla="*/ 710045 w 723554"/>
                    <a:gd name="connsiteY1" fmla="*/ 230226 h 418826"/>
                    <a:gd name="connsiteX2" fmla="*/ 398970 w 723554"/>
                    <a:gd name="connsiteY2" fmla="*/ 411196 h 418826"/>
                    <a:gd name="connsiteX3" fmla="*/ 334758 w 723554"/>
                    <a:gd name="connsiteY3" fmla="*/ 411196 h 418826"/>
                    <a:gd name="connsiteX4" fmla="*/ 13510 w 723554"/>
                    <a:gd name="connsiteY4" fmla="*/ 225466 h 418826"/>
                    <a:gd name="connsiteX5" fmla="*/ 13510 w 723554"/>
                    <a:gd name="connsiteY5" fmla="*/ 188600 h 418826"/>
                    <a:gd name="connsiteX6" fmla="*/ 324584 w 723554"/>
                    <a:gd name="connsiteY6" fmla="*/ 7630 h 418826"/>
                    <a:gd name="connsiteX7" fmla="*/ 388797 w 723554"/>
                    <a:gd name="connsiteY7" fmla="*/ 7630 h 418826"/>
                    <a:gd name="connsiteX8" fmla="*/ 710045 w 723554"/>
                    <a:gd name="connsiteY8" fmla="*/ 193360 h 418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3554" h="418826">
                      <a:moveTo>
                        <a:pt x="710045" y="193360"/>
                      </a:moveTo>
                      <a:cubicBezTo>
                        <a:pt x="728058" y="203533"/>
                        <a:pt x="728058" y="219960"/>
                        <a:pt x="710045" y="230226"/>
                      </a:cubicBezTo>
                      <a:lnTo>
                        <a:pt x="398970" y="411196"/>
                      </a:lnTo>
                      <a:cubicBezTo>
                        <a:pt x="381703" y="421370"/>
                        <a:pt x="352771" y="421370"/>
                        <a:pt x="334758" y="411196"/>
                      </a:cubicBezTo>
                      <a:lnTo>
                        <a:pt x="13510" y="225466"/>
                      </a:lnTo>
                      <a:cubicBezTo>
                        <a:pt x="-4503" y="215293"/>
                        <a:pt x="-4503" y="198867"/>
                        <a:pt x="13510" y="188600"/>
                      </a:cubicBezTo>
                      <a:lnTo>
                        <a:pt x="324584" y="7630"/>
                      </a:lnTo>
                      <a:cubicBezTo>
                        <a:pt x="341851" y="-2543"/>
                        <a:pt x="370784" y="-2543"/>
                        <a:pt x="388797" y="7630"/>
                      </a:cubicBezTo>
                      <a:lnTo>
                        <a:pt x="710045" y="193360"/>
                      </a:lnTo>
                      <a:close/>
                    </a:path>
                  </a:pathLst>
                </a:custGeom>
                <a:solidFill>
                  <a:srgbClr val="50E6FF">
                    <a:alpha val="20000"/>
                  </a:srgbClr>
                </a:solidFill>
                <a:ln w="932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 name="Freeform: Shape 10">
                  <a:extLst>
                    <a:ext uri="{FF2B5EF4-FFF2-40B4-BE49-F238E27FC236}">
                      <a16:creationId xmlns:a16="http://schemas.microsoft.com/office/drawing/2014/main" id="{18C5F7E7-0907-FE99-EA55-C1B6678A7758}"/>
                    </a:ext>
                  </a:extLst>
                </p:cNvPr>
                <p:cNvSpPr/>
                <p:nvPr/>
              </p:nvSpPr>
              <p:spPr>
                <a:xfrm>
                  <a:off x="10444607" y="3718617"/>
                  <a:ext cx="723414" cy="244879"/>
                </a:xfrm>
                <a:custGeom>
                  <a:avLst/>
                  <a:gdLst>
                    <a:gd name="connsiteX0" fmla="*/ 710068 w 723414"/>
                    <a:gd name="connsiteY0" fmla="*/ 22866 h 244879"/>
                    <a:gd name="connsiteX1" fmla="*/ 710068 w 723414"/>
                    <a:gd name="connsiteY1" fmla="*/ 23613 h 244879"/>
                    <a:gd name="connsiteX2" fmla="*/ 399740 w 723414"/>
                    <a:gd name="connsiteY2" fmla="*/ 203837 h 244879"/>
                    <a:gd name="connsiteX3" fmla="*/ 335528 w 723414"/>
                    <a:gd name="connsiteY3" fmla="*/ 203837 h 244879"/>
                    <a:gd name="connsiteX4" fmla="*/ 14280 w 723414"/>
                    <a:gd name="connsiteY4" fmla="*/ 18106 h 244879"/>
                    <a:gd name="connsiteX5" fmla="*/ 14280 w 723414"/>
                    <a:gd name="connsiteY5" fmla="*/ 18853 h 244879"/>
                    <a:gd name="connsiteX6" fmla="*/ 0 w 723414"/>
                    <a:gd name="connsiteY6" fmla="*/ 0 h 244879"/>
                    <a:gd name="connsiteX7" fmla="*/ 0 w 723414"/>
                    <a:gd name="connsiteY7" fmla="*/ 33506 h 244879"/>
                    <a:gd name="connsiteX8" fmla="*/ 14280 w 723414"/>
                    <a:gd name="connsiteY8" fmla="*/ 52359 h 244879"/>
                    <a:gd name="connsiteX9" fmla="*/ 335528 w 723414"/>
                    <a:gd name="connsiteY9" fmla="*/ 237249 h 244879"/>
                    <a:gd name="connsiteX10" fmla="*/ 399740 w 723414"/>
                    <a:gd name="connsiteY10" fmla="*/ 237249 h 244879"/>
                    <a:gd name="connsiteX11" fmla="*/ 710068 w 723414"/>
                    <a:gd name="connsiteY11" fmla="*/ 57026 h 244879"/>
                    <a:gd name="connsiteX12" fmla="*/ 723415 w 723414"/>
                    <a:gd name="connsiteY12" fmla="*/ 38173 h 244879"/>
                    <a:gd name="connsiteX13" fmla="*/ 723415 w 723414"/>
                    <a:gd name="connsiteY13" fmla="*/ 4760 h 244879"/>
                    <a:gd name="connsiteX14" fmla="*/ 710068 w 723414"/>
                    <a:gd name="connsiteY14" fmla="*/ 22866 h 24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23414" h="244879">
                      <a:moveTo>
                        <a:pt x="710068" y="22866"/>
                      </a:moveTo>
                      <a:lnTo>
                        <a:pt x="710068" y="23613"/>
                      </a:lnTo>
                      <a:lnTo>
                        <a:pt x="399740" y="203837"/>
                      </a:lnTo>
                      <a:cubicBezTo>
                        <a:pt x="381727" y="214010"/>
                        <a:pt x="353541" y="214010"/>
                        <a:pt x="335528" y="203837"/>
                      </a:cubicBezTo>
                      <a:lnTo>
                        <a:pt x="14280" y="18106"/>
                      </a:lnTo>
                      <a:lnTo>
                        <a:pt x="14280" y="18853"/>
                      </a:lnTo>
                      <a:cubicBezTo>
                        <a:pt x="5693" y="13346"/>
                        <a:pt x="0" y="7093"/>
                        <a:pt x="0" y="0"/>
                      </a:cubicBezTo>
                      <a:lnTo>
                        <a:pt x="0" y="33506"/>
                      </a:lnTo>
                      <a:cubicBezTo>
                        <a:pt x="0" y="40599"/>
                        <a:pt x="5693" y="46852"/>
                        <a:pt x="14280" y="52359"/>
                      </a:cubicBezTo>
                      <a:lnTo>
                        <a:pt x="335528" y="237249"/>
                      </a:lnTo>
                      <a:cubicBezTo>
                        <a:pt x="353541" y="247423"/>
                        <a:pt x="382567" y="247423"/>
                        <a:pt x="399740" y="237249"/>
                      </a:cubicBezTo>
                      <a:lnTo>
                        <a:pt x="710068" y="57026"/>
                      </a:lnTo>
                      <a:cubicBezTo>
                        <a:pt x="718655" y="52359"/>
                        <a:pt x="723415" y="44519"/>
                        <a:pt x="723415" y="38173"/>
                      </a:cubicBezTo>
                      <a:lnTo>
                        <a:pt x="723415" y="4760"/>
                      </a:lnTo>
                      <a:cubicBezTo>
                        <a:pt x="723415" y="11853"/>
                        <a:pt x="719495" y="18106"/>
                        <a:pt x="710068" y="22866"/>
                      </a:cubicBezTo>
                      <a:close/>
                    </a:path>
                  </a:pathLst>
                </a:custGeom>
                <a:solidFill>
                  <a:srgbClr val="50E6FF"/>
                </a:solidFill>
                <a:ln w="932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3" name="Freeform: Shape 12">
                  <a:extLst>
                    <a:ext uri="{FF2B5EF4-FFF2-40B4-BE49-F238E27FC236}">
                      <a16:creationId xmlns:a16="http://schemas.microsoft.com/office/drawing/2014/main" id="{D3BE458A-6DC8-BFB2-79EE-10C1A66F7E4C}"/>
                    </a:ext>
                  </a:extLst>
                </p:cNvPr>
                <p:cNvSpPr/>
                <p:nvPr/>
              </p:nvSpPr>
              <p:spPr>
                <a:xfrm>
                  <a:off x="10444595" y="3513217"/>
                  <a:ext cx="723590" cy="418826"/>
                </a:xfrm>
                <a:custGeom>
                  <a:avLst/>
                  <a:gdLst>
                    <a:gd name="connsiteX0" fmla="*/ 710081 w 723590"/>
                    <a:gd name="connsiteY0" fmla="*/ 193360 h 418826"/>
                    <a:gd name="connsiteX1" fmla="*/ 710081 w 723590"/>
                    <a:gd name="connsiteY1" fmla="*/ 230226 h 418826"/>
                    <a:gd name="connsiteX2" fmla="*/ 399006 w 723590"/>
                    <a:gd name="connsiteY2" fmla="*/ 411196 h 418826"/>
                    <a:gd name="connsiteX3" fmla="*/ 334793 w 723590"/>
                    <a:gd name="connsiteY3" fmla="*/ 411196 h 418826"/>
                    <a:gd name="connsiteX4" fmla="*/ 13546 w 723590"/>
                    <a:gd name="connsiteY4" fmla="*/ 225466 h 418826"/>
                    <a:gd name="connsiteX5" fmla="*/ 12 w 723590"/>
                    <a:gd name="connsiteY5" fmla="*/ 206426 h 418826"/>
                    <a:gd name="connsiteX6" fmla="*/ 13546 w 723590"/>
                    <a:gd name="connsiteY6" fmla="*/ 188600 h 418826"/>
                    <a:gd name="connsiteX7" fmla="*/ 324620 w 723590"/>
                    <a:gd name="connsiteY7" fmla="*/ 7630 h 418826"/>
                    <a:gd name="connsiteX8" fmla="*/ 388833 w 723590"/>
                    <a:gd name="connsiteY8" fmla="*/ 7630 h 418826"/>
                    <a:gd name="connsiteX9" fmla="*/ 710081 w 723590"/>
                    <a:gd name="connsiteY9" fmla="*/ 193360 h 418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3590" h="418826">
                      <a:moveTo>
                        <a:pt x="710081" y="193360"/>
                      </a:moveTo>
                      <a:cubicBezTo>
                        <a:pt x="728094" y="203533"/>
                        <a:pt x="728094" y="219960"/>
                        <a:pt x="710081" y="230226"/>
                      </a:cubicBezTo>
                      <a:lnTo>
                        <a:pt x="399006" y="411196"/>
                      </a:lnTo>
                      <a:cubicBezTo>
                        <a:pt x="381739" y="421369"/>
                        <a:pt x="352807" y="421369"/>
                        <a:pt x="334793" y="411196"/>
                      </a:cubicBezTo>
                      <a:lnTo>
                        <a:pt x="13546" y="225466"/>
                      </a:lnTo>
                      <a:cubicBezTo>
                        <a:pt x="4212" y="220240"/>
                        <a:pt x="-268" y="213333"/>
                        <a:pt x="12" y="206426"/>
                      </a:cubicBezTo>
                      <a:cubicBezTo>
                        <a:pt x="292" y="199986"/>
                        <a:pt x="4772" y="193547"/>
                        <a:pt x="13546" y="188600"/>
                      </a:cubicBezTo>
                      <a:lnTo>
                        <a:pt x="324620" y="7630"/>
                      </a:lnTo>
                      <a:cubicBezTo>
                        <a:pt x="341887" y="-2543"/>
                        <a:pt x="370820" y="-2543"/>
                        <a:pt x="388833" y="7630"/>
                      </a:cubicBezTo>
                      <a:lnTo>
                        <a:pt x="710081" y="193360"/>
                      </a:lnTo>
                      <a:close/>
                    </a:path>
                  </a:pathLst>
                </a:custGeom>
                <a:solidFill>
                  <a:srgbClr val="242429"/>
                </a:solidFill>
                <a:ln w="7660" cap="flat">
                  <a:noFill/>
                  <a:prstDash val="solid"/>
                  <a:miter/>
                </a:ln>
              </p:spPr>
              <p:txBody>
                <a:bodyPr rtlCol="0" anchor="ctr"/>
                <a:lstStyle/>
                <a:p>
                  <a:endParaRPr lang="en-US"/>
                </a:p>
              </p:txBody>
            </p:sp>
          </p:grpSp>
          <p:pic>
            <p:nvPicPr>
              <p:cNvPr id="9" name="Picture 8" descr="Azure Synapse Analytics Icon">
                <a:extLst>
                  <a:ext uri="{FF2B5EF4-FFF2-40B4-BE49-F238E27FC236}">
                    <a16:creationId xmlns:a16="http://schemas.microsoft.com/office/drawing/2014/main" id="{B575A0AB-3CB5-4FD4-BC00-317C2B7066F0}"/>
                  </a:ext>
                </a:extLst>
              </p:cNvPr>
              <p:cNvPicPr>
                <a:picLocks noChangeAspect="1"/>
              </p:cNvPicPr>
              <p:nvPr/>
            </p:nvPicPr>
            <p:blipFill>
              <a:blip r:embed="rId9"/>
              <a:stretch>
                <a:fillRect/>
              </a:stretch>
            </p:blipFill>
            <p:spPr>
              <a:xfrm>
                <a:off x="7248109" y="1900770"/>
                <a:ext cx="3081292" cy="3203772"/>
              </a:xfrm>
              <a:prstGeom prst="rect">
                <a:avLst/>
              </a:prstGeom>
              <a:effectLst>
                <a:outerShdw blurRad="368300" sx="90000" sy="-19000" rotWithShape="0">
                  <a:prstClr val="black">
                    <a:alpha val="53000"/>
                  </a:prstClr>
                </a:outerShdw>
              </a:effectLst>
            </p:spPr>
          </p:pic>
        </p:grpSp>
      </p:grpSp>
    </p:spTree>
    <p:extLst>
      <p:ext uri="{BB962C8B-B14F-4D97-AF65-F5344CB8AC3E}">
        <p14:creationId xmlns:p14="http://schemas.microsoft.com/office/powerpoint/2010/main" val="3906294698"/>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2AE43D5-D51E-4227-8FEB-1D1720751016}"/>
              </a:ext>
            </a:extLst>
          </p:cNvPr>
          <p:cNvSpPr txBox="1"/>
          <p:nvPr/>
        </p:nvSpPr>
        <p:spPr>
          <a:xfrm>
            <a:off x="3940704" y="3434261"/>
            <a:ext cx="3319330" cy="242374"/>
          </a:xfrm>
          <a:prstGeom prst="rect">
            <a:avLst/>
          </a:prstGeom>
          <a:noFill/>
        </p:spPr>
        <p:txBody>
          <a:bodyPr wrap="square" lIns="0" tIns="0" rIns="0" bIns="0" rtlCol="0" anchor="t">
            <a:spAutoFit/>
          </a:bodyPr>
          <a:lstStyle/>
          <a:p>
            <a:pPr marL="0" marR="0" lvl="0" indent="0" algn="r" defTabSz="913742" rtl="0" eaLnBrk="1" fontAlgn="auto" latinLnBrk="0" hangingPunct="1">
              <a:lnSpc>
                <a:spcPct val="90000"/>
              </a:lnSpc>
              <a:spcBef>
                <a:spcPts val="0"/>
              </a:spcBef>
              <a:spcAft>
                <a:spcPts val="588"/>
              </a:spcAft>
              <a:buClrTx/>
              <a:buSzTx/>
              <a:buFontTx/>
              <a:buNone/>
              <a:tabLst/>
              <a:defRPr/>
            </a:pPr>
            <a:r>
              <a:rPr kumimoji="0" lang="en-US" sz="1750" b="0" i="0" u="none" strike="noStrike" kern="1200" cap="none" spc="0" normalizeH="0" baseline="0" noProof="0">
                <a:ln>
                  <a:noFill/>
                </a:ln>
                <a:solidFill>
                  <a:srgbClr val="000000"/>
                </a:solidFill>
                <a:effectLst/>
                <a:uLnTx/>
                <a:uFillTx/>
                <a:latin typeface="Segoe UI Semibold"/>
                <a:ea typeface="MS PGothic"/>
                <a:cs typeface="Segoe UI Semibold"/>
              </a:rPr>
              <a:t>Data integration</a:t>
            </a:r>
            <a:endParaRPr kumimoji="0" lang="en-US" sz="1800" b="0" i="0" u="none" strike="noStrike" kern="1200" cap="none" spc="0" normalizeH="0" baseline="0" noProof="0">
              <a:ln>
                <a:noFill/>
              </a:ln>
              <a:solidFill>
                <a:srgbClr val="000000"/>
              </a:solidFill>
              <a:effectLst/>
              <a:uLnTx/>
              <a:uFillTx/>
              <a:latin typeface="Segoe UI Semibold"/>
              <a:ea typeface="MS PGothic" panose="020B0600070205080204" pitchFamily="34" charset="-128"/>
              <a:cs typeface="Segoe UI Semibold" panose="020B0702040204020203" pitchFamily="34" charset="0"/>
            </a:endParaRPr>
          </a:p>
        </p:txBody>
      </p:sp>
      <p:sp>
        <p:nvSpPr>
          <p:cNvPr id="11" name="TextBox 10">
            <a:extLst>
              <a:ext uri="{FF2B5EF4-FFF2-40B4-BE49-F238E27FC236}">
                <a16:creationId xmlns:a16="http://schemas.microsoft.com/office/drawing/2014/main" id="{5D586834-93A0-4034-97F4-1BB66A1B88B1}"/>
              </a:ext>
            </a:extLst>
          </p:cNvPr>
          <p:cNvSpPr txBox="1"/>
          <p:nvPr/>
        </p:nvSpPr>
        <p:spPr>
          <a:xfrm>
            <a:off x="3940704" y="5038062"/>
            <a:ext cx="3319330" cy="249299"/>
          </a:xfrm>
          <a:prstGeom prst="rect">
            <a:avLst/>
          </a:prstGeom>
          <a:noFill/>
        </p:spPr>
        <p:txBody>
          <a:bodyPr wrap="square" lIns="0" tIns="0" rIns="0" bIns="0" rtlCol="0">
            <a:spAutoFit/>
          </a:bodyPr>
          <a:lstStyle/>
          <a:p>
            <a:pPr marL="0" marR="0" lvl="0" indent="0" algn="r" defTabSz="913742" rtl="0" eaLnBrk="1" fontAlgn="auto" latinLnBrk="0" hangingPunct="1">
              <a:lnSpc>
                <a:spcPct val="90000"/>
              </a:lnSpc>
              <a:spcBef>
                <a:spcPts val="0"/>
              </a:spcBef>
              <a:spcAft>
                <a:spcPts val="588"/>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Semibold"/>
                <a:ea typeface="MS PGothic" panose="020B0600070205080204" pitchFamily="34" charset="-128"/>
                <a:cs typeface="Segoe UI Semibold" panose="020B0702040204020203" pitchFamily="34" charset="0"/>
              </a:rPr>
              <a:t>Data warehousing</a:t>
            </a:r>
          </a:p>
        </p:txBody>
      </p:sp>
      <p:sp>
        <p:nvSpPr>
          <p:cNvPr id="12" name="TextBox 11">
            <a:extLst>
              <a:ext uri="{FF2B5EF4-FFF2-40B4-BE49-F238E27FC236}">
                <a16:creationId xmlns:a16="http://schemas.microsoft.com/office/drawing/2014/main" id="{1EE367C4-C4DE-4087-A3C3-024C5FE3FB13}"/>
              </a:ext>
            </a:extLst>
          </p:cNvPr>
          <p:cNvSpPr txBox="1"/>
          <p:nvPr/>
        </p:nvSpPr>
        <p:spPr>
          <a:xfrm>
            <a:off x="9582672" y="4285601"/>
            <a:ext cx="3319330" cy="249299"/>
          </a:xfrm>
          <a:prstGeom prst="rect">
            <a:avLst/>
          </a:prstGeom>
          <a:noFill/>
        </p:spPr>
        <p:txBody>
          <a:bodyPr wrap="square" lIns="0" tIns="0" rIns="0" bIns="0" rtlCol="0">
            <a:spAutoFit/>
          </a:bodyPr>
          <a:lstStyle/>
          <a:p>
            <a:pPr marL="0" marR="0" lvl="0" indent="0" algn="l" defTabSz="913742" rtl="0" eaLnBrk="1" fontAlgn="auto" latinLnBrk="0" hangingPunct="1">
              <a:lnSpc>
                <a:spcPct val="90000"/>
              </a:lnSpc>
              <a:spcBef>
                <a:spcPts val="0"/>
              </a:spcBef>
              <a:spcAft>
                <a:spcPts val="588"/>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Semibold"/>
                <a:ea typeface="MS PGothic" panose="020B0600070205080204" pitchFamily="34" charset="-128"/>
                <a:cs typeface="Segoe UI Semibold" panose="020B0702040204020203" pitchFamily="34" charset="0"/>
              </a:rPr>
              <a:t>Big data analytics</a:t>
            </a:r>
          </a:p>
        </p:txBody>
      </p:sp>
      <p:sp>
        <p:nvSpPr>
          <p:cNvPr id="14" name="Text Placeholder 2">
            <a:extLst>
              <a:ext uri="{FF2B5EF4-FFF2-40B4-BE49-F238E27FC236}">
                <a16:creationId xmlns:a16="http://schemas.microsoft.com/office/drawing/2014/main" id="{FED1F0DF-735F-43BF-BB08-CA251D5EC2FD}"/>
              </a:ext>
            </a:extLst>
          </p:cNvPr>
          <p:cNvSpPr txBox="1">
            <a:spLocks/>
          </p:cNvSpPr>
          <p:nvPr/>
        </p:nvSpPr>
        <p:spPr>
          <a:xfrm>
            <a:off x="291035" y="1475046"/>
            <a:ext cx="4790365" cy="3185487"/>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sz="2000" kern="1200" spc="0" baseline="0">
                <a:solidFill>
                  <a:schemeClr val="accent2">
                    <a:lumMod val="75000"/>
                  </a:schemeClr>
                </a:solidFill>
                <a:latin typeface="+mj-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2pPr>
            <a:lvl3pPr marL="171450" marR="0" indent="-171450" algn="l" defTabSz="932742" rtl="0" eaLnBrk="1" fontAlgn="auto" latinLnBrk="0" hangingPunct="1">
              <a:lnSpc>
                <a:spcPct val="100000"/>
              </a:lnSpc>
              <a:spcBef>
                <a:spcPct val="20000"/>
              </a:spcBef>
              <a:spcAft>
                <a:spcPts val="600"/>
              </a:spcAft>
              <a:buClrTx/>
              <a:buSzPct val="90000"/>
              <a:buFont typeface="Arial" panose="020B0604020202020204" pitchFamily="34" charset="0"/>
              <a:buChar char="•"/>
              <a:tabLst/>
              <a:defRPr sz="12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100" kern="1200" spc="0" baseline="0">
                <a:gradFill>
                  <a:gsLst>
                    <a:gs pos="1250">
                      <a:schemeClr val="tx1"/>
                    </a:gs>
                    <a:gs pos="100000">
                      <a:schemeClr val="tx1"/>
                    </a:gs>
                  </a:gsLst>
                  <a:lin ang="5400000" scaled="0"/>
                </a:gradFill>
                <a:latin typeface="+mn-lt"/>
                <a:ea typeface="+mn-ea"/>
                <a:cs typeface="+mn-cs"/>
              </a:defRPr>
            </a:lvl4pPr>
            <a:lvl5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1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marR="0" lvl="0" indent="-285750" algn="l" defTabSz="114300" rtl="0" eaLnBrk="1" fontAlgn="auto" latinLnBrk="0" hangingPunct="1">
              <a:lnSpc>
                <a:spcPct val="100000"/>
              </a:lnSpc>
              <a:spcBef>
                <a:spcPts val="0"/>
              </a:spcBef>
              <a:spcAft>
                <a:spcPts val="600"/>
              </a:spcAft>
              <a:buClrTx/>
              <a:buSzPct val="90000"/>
              <a:buFont typeface="Arial" panose="020B0604020202020204" pitchFamily="34" charset="0"/>
              <a:buChar char="•"/>
              <a:tabLst/>
              <a:defRPr/>
            </a:pPr>
            <a:r>
              <a:rPr kumimoji="0" lang="en-US" sz="24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The </a:t>
            </a:r>
            <a:r>
              <a:rPr kumimoji="0" lang="en-US" sz="2400" b="1"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first</a:t>
            </a:r>
            <a:r>
              <a:rPr kumimoji="0" lang="en-US" sz="24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 unified, cloud native platform for converged analytics</a:t>
            </a:r>
          </a:p>
          <a:p>
            <a:pPr marL="285750" marR="0" lvl="0" indent="-285750" algn="l" defTabSz="114300" rtl="0" eaLnBrk="1" fontAlgn="auto" latinLnBrk="0" hangingPunct="1">
              <a:lnSpc>
                <a:spcPct val="100000"/>
              </a:lnSpc>
              <a:spcBef>
                <a:spcPts val="1200"/>
              </a:spcBef>
              <a:spcAft>
                <a:spcPts val="600"/>
              </a:spcAft>
              <a:buClrTx/>
              <a:buSzPct val="90000"/>
              <a:buFont typeface="Arial" panose="020B0604020202020204" pitchFamily="34" charset="0"/>
              <a:buChar char="•"/>
              <a:tabLst/>
              <a:defRPr/>
            </a:pPr>
            <a:r>
              <a:rPr kumimoji="0" lang="en-US" sz="24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Azure Synapse is the only unified platform for analytics, blending big data, data warehousing, and data integration into a single cloud native service for end-to-end analytics at cloud scale. </a:t>
            </a:r>
          </a:p>
        </p:txBody>
      </p:sp>
      <p:pic>
        <p:nvPicPr>
          <p:cNvPr id="6" name="Graphic 5">
            <a:extLst>
              <a:ext uri="{FF2B5EF4-FFF2-40B4-BE49-F238E27FC236}">
                <a16:creationId xmlns:a16="http://schemas.microsoft.com/office/drawing/2014/main" id="{BD53CFB6-2B26-4F35-A3ED-62557058D94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279864" y="4477584"/>
            <a:ext cx="2364477" cy="1550956"/>
          </a:xfrm>
          <a:prstGeom prst="rect">
            <a:avLst/>
          </a:prstGeom>
        </p:spPr>
      </p:pic>
      <p:pic>
        <p:nvPicPr>
          <p:cNvPr id="5" name="Graphic 4">
            <a:extLst>
              <a:ext uri="{FF2B5EF4-FFF2-40B4-BE49-F238E27FC236}">
                <a16:creationId xmlns:a16="http://schemas.microsoft.com/office/drawing/2014/main" id="{0FAED8F3-87CE-44BF-8D5E-23E7D761E20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279864" y="3717244"/>
            <a:ext cx="2364477" cy="1550956"/>
          </a:xfrm>
          <a:prstGeom prst="rect">
            <a:avLst/>
          </a:prstGeom>
        </p:spPr>
      </p:pic>
      <p:pic>
        <p:nvPicPr>
          <p:cNvPr id="3" name="Graphic 2">
            <a:extLst>
              <a:ext uri="{FF2B5EF4-FFF2-40B4-BE49-F238E27FC236}">
                <a16:creationId xmlns:a16="http://schemas.microsoft.com/office/drawing/2014/main" id="{F96EBA14-EF02-42D3-9ECA-098310E6F2B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276938" y="2885659"/>
            <a:ext cx="2370330" cy="1550956"/>
          </a:xfrm>
          <a:prstGeom prst="rect">
            <a:avLst/>
          </a:prstGeom>
        </p:spPr>
      </p:pic>
      <p:pic>
        <p:nvPicPr>
          <p:cNvPr id="2" name="Graphic 1">
            <a:extLst>
              <a:ext uri="{FF2B5EF4-FFF2-40B4-BE49-F238E27FC236}">
                <a16:creationId xmlns:a16="http://schemas.microsoft.com/office/drawing/2014/main" id="{BD3FBF4D-44EE-434B-A07B-DF578BC12F89}"/>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843841" y="1162050"/>
            <a:ext cx="3236524" cy="2639552"/>
          </a:xfrm>
          <a:prstGeom prst="rect">
            <a:avLst/>
          </a:prstGeom>
        </p:spPr>
      </p:pic>
      <p:sp>
        <p:nvSpPr>
          <p:cNvPr id="16" name="Title 1">
            <a:extLst>
              <a:ext uri="{FF2B5EF4-FFF2-40B4-BE49-F238E27FC236}">
                <a16:creationId xmlns:a16="http://schemas.microsoft.com/office/drawing/2014/main" id="{C22D6EE5-B557-8181-683C-528BC6E011AD}"/>
              </a:ext>
            </a:extLst>
          </p:cNvPr>
          <p:cNvSpPr txBox="1">
            <a:spLocks/>
          </p:cNvSpPr>
          <p:nvPr/>
        </p:nvSpPr>
        <p:spPr>
          <a:xfrm>
            <a:off x="514960" y="261279"/>
            <a:ext cx="10880725" cy="461665"/>
          </a:xfrm>
          <a:prstGeom prst="rect">
            <a:avLst/>
          </a:prstGeom>
          <a:solidFill>
            <a:schemeClr val="bg1"/>
          </a:solidFill>
          <a:ln>
            <a:noFill/>
          </a:ln>
        </p:spPr>
        <p:txBody>
          <a:bodyPr wrap="square" anchor="t">
            <a:normAutofit fontScale="25000" lnSpcReduction="20000"/>
          </a:bodyPr>
          <a:lstStyle>
            <a:lvl1pPr algn="l" defTabSz="932742" rtl="0" eaLnBrk="1" latinLnBrk="0" hangingPunct="1">
              <a:lnSpc>
                <a:spcPts val="3620"/>
              </a:lnSpc>
              <a:spcBef>
                <a:spcPct val="0"/>
              </a:spcBef>
              <a:buNone/>
              <a:defRPr lang="en-GB" sz="32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ts val="3620"/>
              </a:lnSpc>
              <a:spcBef>
                <a:spcPct val="0"/>
              </a:spcBef>
              <a:spcAft>
                <a:spcPts val="0"/>
              </a:spcAft>
              <a:buClrTx/>
              <a:buSzTx/>
              <a:buFontTx/>
              <a:buNone/>
              <a:tabLst/>
              <a:defRPr/>
            </a:pPr>
            <a:r>
              <a:rPr kumimoji="0" lang="en-US" sz="12800" b="0" i="0" u="none" strike="noStrike" kern="1200" cap="none" spc="-50" normalizeH="0" baseline="0" noProof="0">
                <a:ln w="3175">
                  <a:noFill/>
                </a:ln>
                <a:solidFill>
                  <a:srgbClr val="000000"/>
                </a:solidFill>
                <a:effectLst/>
                <a:uLnTx/>
                <a:uFillTx/>
                <a:latin typeface="Segoe UI Semibold"/>
                <a:ea typeface="+mn-ea"/>
                <a:cs typeface="Segoe UI" pitchFamily="34" charset="0"/>
              </a:rPr>
              <a:t>Azure Synapse Analytics</a:t>
            </a:r>
          </a:p>
        </p:txBody>
      </p:sp>
    </p:spTree>
    <p:extLst>
      <p:ext uri="{BB962C8B-B14F-4D97-AF65-F5344CB8AC3E}">
        <p14:creationId xmlns:p14="http://schemas.microsoft.com/office/powerpoint/2010/main" val="1049889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2" presetClass="entr" presetSubtype="1" decel="100000" fill="hold" nodeType="withEffect">
                                  <p:stCondLst>
                                    <p:cond delay="500"/>
                                  </p:stCondLst>
                                  <p:childTnLst>
                                    <p:set>
                                      <p:cBhvr>
                                        <p:cTn id="9" dur="1" fill="hold">
                                          <p:stCondLst>
                                            <p:cond delay="0"/>
                                          </p:stCondLst>
                                        </p:cTn>
                                        <p:tgtEl>
                                          <p:spTgt spid="6"/>
                                        </p:tgtEl>
                                        <p:attrNameLst>
                                          <p:attrName>style.visibility</p:attrName>
                                        </p:attrNameLst>
                                      </p:cBhvr>
                                      <p:to>
                                        <p:strVal val="visible"/>
                                      </p:to>
                                    </p:set>
                                    <p:anim calcmode="lin" valueType="num">
                                      <p:cBhvr additive="base">
                                        <p:cTn id="10" dur="500" fill="hold"/>
                                        <p:tgtEl>
                                          <p:spTgt spid="6"/>
                                        </p:tgtEl>
                                        <p:attrNameLst>
                                          <p:attrName>ppt_x</p:attrName>
                                        </p:attrNameLst>
                                      </p:cBhvr>
                                      <p:tavLst>
                                        <p:tav tm="0">
                                          <p:val>
                                            <p:strVal val="#ppt_x"/>
                                          </p:val>
                                        </p:tav>
                                        <p:tav tm="100000">
                                          <p:val>
                                            <p:strVal val="#ppt_x"/>
                                          </p:val>
                                        </p:tav>
                                      </p:tavLst>
                                    </p:anim>
                                    <p:anim calcmode="lin" valueType="num">
                                      <p:cBhvr additive="base">
                                        <p:cTn id="11" dur="500" fill="hold"/>
                                        <p:tgtEl>
                                          <p:spTgt spid="6"/>
                                        </p:tgtEl>
                                        <p:attrNameLst>
                                          <p:attrName>ppt_y</p:attrName>
                                        </p:attrNameLst>
                                      </p:cBhvr>
                                      <p:tavLst>
                                        <p:tav tm="0">
                                          <p:val>
                                            <p:strVal val="0-#ppt_h/2"/>
                                          </p:val>
                                        </p:tav>
                                        <p:tav tm="100000">
                                          <p:val>
                                            <p:strVal val="#ppt_y"/>
                                          </p:val>
                                        </p:tav>
                                      </p:tavLst>
                                    </p:anim>
                                  </p:childTnLst>
                                </p:cTn>
                              </p:par>
                              <p:par>
                                <p:cTn id="12" presetID="10" presetClass="entr" presetSubtype="0" fill="hold" grpId="0" nodeType="withEffect">
                                  <p:stCondLst>
                                    <p:cond delay="50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500"/>
                                        <p:tgtEl>
                                          <p:spTgt spid="11"/>
                                        </p:tgtEl>
                                      </p:cBhvr>
                                    </p:animEffect>
                                  </p:childTnLst>
                                </p:cTn>
                              </p:par>
                              <p:par>
                                <p:cTn id="15" presetID="2" presetClass="entr" presetSubtype="1" decel="100000" fill="hold" nodeType="withEffect">
                                  <p:stCondLst>
                                    <p:cond delay="65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fill="hold"/>
                                        <p:tgtEl>
                                          <p:spTgt spid="5"/>
                                        </p:tgtEl>
                                        <p:attrNameLst>
                                          <p:attrName>ppt_x</p:attrName>
                                        </p:attrNameLst>
                                      </p:cBhvr>
                                      <p:tavLst>
                                        <p:tav tm="0">
                                          <p:val>
                                            <p:strVal val="#ppt_x"/>
                                          </p:val>
                                        </p:tav>
                                        <p:tav tm="100000">
                                          <p:val>
                                            <p:strVal val="#ppt_x"/>
                                          </p:val>
                                        </p:tav>
                                      </p:tavLst>
                                    </p:anim>
                                    <p:anim calcmode="lin" valueType="num">
                                      <p:cBhvr additive="base">
                                        <p:cTn id="18" dur="500" fill="hold"/>
                                        <p:tgtEl>
                                          <p:spTgt spid="5"/>
                                        </p:tgtEl>
                                        <p:attrNameLst>
                                          <p:attrName>ppt_y</p:attrName>
                                        </p:attrNameLst>
                                      </p:cBhvr>
                                      <p:tavLst>
                                        <p:tav tm="0">
                                          <p:val>
                                            <p:strVal val="0-#ppt_h/2"/>
                                          </p:val>
                                        </p:tav>
                                        <p:tav tm="100000">
                                          <p:val>
                                            <p:strVal val="#ppt_y"/>
                                          </p:val>
                                        </p:tav>
                                      </p:tavLst>
                                    </p:anim>
                                  </p:childTnLst>
                                </p:cTn>
                              </p:par>
                              <p:par>
                                <p:cTn id="19" presetID="10" presetClass="entr" presetSubtype="0" fill="hold" grpId="0" nodeType="withEffect">
                                  <p:stCondLst>
                                    <p:cond delay="65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par>
                                <p:cTn id="22" presetID="2" presetClass="entr" presetSubtype="1" decel="100000" fill="hold" nodeType="withEffect">
                                  <p:stCondLst>
                                    <p:cond delay="800"/>
                                  </p:stCondLst>
                                  <p:childTnLst>
                                    <p:set>
                                      <p:cBhvr>
                                        <p:cTn id="23" dur="1" fill="hold">
                                          <p:stCondLst>
                                            <p:cond delay="0"/>
                                          </p:stCondLst>
                                        </p:cTn>
                                        <p:tgtEl>
                                          <p:spTgt spid="3"/>
                                        </p:tgtEl>
                                        <p:attrNameLst>
                                          <p:attrName>style.visibility</p:attrName>
                                        </p:attrNameLst>
                                      </p:cBhvr>
                                      <p:to>
                                        <p:strVal val="visible"/>
                                      </p:to>
                                    </p:set>
                                    <p:anim calcmode="lin" valueType="num">
                                      <p:cBhvr additive="base">
                                        <p:cTn id="24" dur="500" fill="hold"/>
                                        <p:tgtEl>
                                          <p:spTgt spid="3"/>
                                        </p:tgtEl>
                                        <p:attrNameLst>
                                          <p:attrName>ppt_x</p:attrName>
                                        </p:attrNameLst>
                                      </p:cBhvr>
                                      <p:tavLst>
                                        <p:tav tm="0">
                                          <p:val>
                                            <p:strVal val="#ppt_x"/>
                                          </p:val>
                                        </p:tav>
                                        <p:tav tm="100000">
                                          <p:val>
                                            <p:strVal val="#ppt_x"/>
                                          </p:val>
                                        </p:tav>
                                      </p:tavLst>
                                    </p:anim>
                                    <p:anim calcmode="lin" valueType="num">
                                      <p:cBhvr additive="base">
                                        <p:cTn id="25" dur="500" fill="hold"/>
                                        <p:tgtEl>
                                          <p:spTgt spid="3"/>
                                        </p:tgtEl>
                                        <p:attrNameLst>
                                          <p:attrName>ppt_y</p:attrName>
                                        </p:attrNameLst>
                                      </p:cBhvr>
                                      <p:tavLst>
                                        <p:tav tm="0">
                                          <p:val>
                                            <p:strVal val="0-#ppt_h/2"/>
                                          </p:val>
                                        </p:tav>
                                        <p:tav tm="100000">
                                          <p:val>
                                            <p:strVal val="#ppt_y"/>
                                          </p:val>
                                        </p:tav>
                                      </p:tavLst>
                                    </p:anim>
                                  </p:childTnLst>
                                </p:cTn>
                              </p:par>
                              <p:par>
                                <p:cTn id="26" presetID="10" presetClass="entr" presetSubtype="0" fill="hold" grpId="0" nodeType="withEffect">
                                  <p:stCondLst>
                                    <p:cond delay="80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500"/>
                                        <p:tgtEl>
                                          <p:spTgt spid="10"/>
                                        </p:tgtEl>
                                      </p:cBhvr>
                                    </p:animEffect>
                                  </p:childTnLst>
                                </p:cTn>
                              </p:par>
                              <p:par>
                                <p:cTn id="29" presetID="2" presetClass="entr" presetSubtype="1" decel="100000" fill="hold" nodeType="withEffect">
                                  <p:stCondLst>
                                    <p:cond delay="950"/>
                                  </p:stCondLst>
                                  <p:childTnLst>
                                    <p:set>
                                      <p:cBhvr>
                                        <p:cTn id="30" dur="1" fill="hold">
                                          <p:stCondLst>
                                            <p:cond delay="0"/>
                                          </p:stCondLst>
                                        </p:cTn>
                                        <p:tgtEl>
                                          <p:spTgt spid="2"/>
                                        </p:tgtEl>
                                        <p:attrNameLst>
                                          <p:attrName>style.visibility</p:attrName>
                                        </p:attrNameLst>
                                      </p:cBhvr>
                                      <p:to>
                                        <p:strVal val="visible"/>
                                      </p:to>
                                    </p:set>
                                    <p:anim calcmode="lin" valueType="num">
                                      <p:cBhvr additive="base">
                                        <p:cTn id="31" dur="500" fill="hold"/>
                                        <p:tgtEl>
                                          <p:spTgt spid="2"/>
                                        </p:tgtEl>
                                        <p:attrNameLst>
                                          <p:attrName>ppt_x</p:attrName>
                                        </p:attrNameLst>
                                      </p:cBhvr>
                                      <p:tavLst>
                                        <p:tav tm="0">
                                          <p:val>
                                            <p:strVal val="#ppt_x"/>
                                          </p:val>
                                        </p:tav>
                                        <p:tav tm="100000">
                                          <p:val>
                                            <p:strVal val="#ppt_x"/>
                                          </p:val>
                                        </p:tav>
                                      </p:tavLst>
                                    </p:anim>
                                    <p:anim calcmode="lin" valueType="num">
                                      <p:cBhvr additive="base">
                                        <p:cTn id="32" dur="500" fill="hold"/>
                                        <p:tgtEl>
                                          <p:spTgt spid="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FF668-2BC7-4678-B81E-C94BBEEF3CC0}"/>
              </a:ext>
            </a:extLst>
          </p:cNvPr>
          <p:cNvSpPr>
            <a:spLocks noGrp="1"/>
          </p:cNvSpPr>
          <p:nvPr>
            <p:ph type="title"/>
          </p:nvPr>
        </p:nvSpPr>
        <p:spPr/>
        <p:txBody>
          <a:bodyPr/>
          <a:lstStyle/>
          <a:p>
            <a:r>
              <a:rPr lang="en-US" dirty="0"/>
              <a:t>What is Synapse</a:t>
            </a:r>
          </a:p>
        </p:txBody>
      </p:sp>
      <p:grpSp>
        <p:nvGrpSpPr>
          <p:cNvPr id="4" name="Group 3">
            <a:extLst>
              <a:ext uri="{FF2B5EF4-FFF2-40B4-BE49-F238E27FC236}">
                <a16:creationId xmlns:a16="http://schemas.microsoft.com/office/drawing/2014/main" id="{C3A8138A-E8A0-428D-A303-E2E4F12F4264}"/>
              </a:ext>
            </a:extLst>
          </p:cNvPr>
          <p:cNvGrpSpPr/>
          <p:nvPr/>
        </p:nvGrpSpPr>
        <p:grpSpPr>
          <a:xfrm>
            <a:off x="3904142" y="3343823"/>
            <a:ext cx="4346199" cy="1485893"/>
            <a:chOff x="1621490" y="2508304"/>
            <a:chExt cx="8802663" cy="3350666"/>
          </a:xfrm>
          <a:noFill/>
        </p:grpSpPr>
        <p:sp>
          <p:nvSpPr>
            <p:cNvPr id="5" name="Freeform: Shape 16">
              <a:extLst>
                <a:ext uri="{FF2B5EF4-FFF2-40B4-BE49-F238E27FC236}">
                  <a16:creationId xmlns:a16="http://schemas.microsoft.com/office/drawing/2014/main" id="{7E8E61A8-3C23-4941-A689-B54D99677E24}"/>
                </a:ext>
              </a:extLst>
            </p:cNvPr>
            <p:cNvSpPr/>
            <p:nvPr/>
          </p:nvSpPr>
          <p:spPr bwMode="auto">
            <a:xfrm>
              <a:off x="1621490" y="2508304"/>
              <a:ext cx="5461298" cy="3350666"/>
            </a:xfrm>
            <a:custGeom>
              <a:avLst/>
              <a:gdLst>
                <a:gd name="connsiteX0" fmla="*/ 0 w 5461298"/>
                <a:gd name="connsiteY0" fmla="*/ 0 h 3350666"/>
                <a:gd name="connsiteX1" fmla="*/ 4328154 w 5461298"/>
                <a:gd name="connsiteY1" fmla="*/ 0 h 3350666"/>
                <a:gd name="connsiteX2" fmla="*/ 4328154 w 5461298"/>
                <a:gd name="connsiteY2" fmla="*/ 1522766 h 3350666"/>
                <a:gd name="connsiteX3" fmla="*/ 4350139 w 5461298"/>
                <a:gd name="connsiteY3" fmla="*/ 1530424 h 3350666"/>
                <a:gd name="connsiteX4" fmla="*/ 4395493 w 5461298"/>
                <a:gd name="connsiteY4" fmla="*/ 1530424 h 3350666"/>
                <a:gd name="connsiteX5" fmla="*/ 4418169 w 5461298"/>
                <a:gd name="connsiteY5" fmla="*/ 1530424 h 3350666"/>
                <a:gd name="connsiteX6" fmla="*/ 4576906 w 5461298"/>
                <a:gd name="connsiteY6" fmla="*/ 1417207 h 3350666"/>
                <a:gd name="connsiteX7" fmla="*/ 4962411 w 5461298"/>
                <a:gd name="connsiteY7" fmla="*/ 1213417 h 3350666"/>
                <a:gd name="connsiteX8" fmla="*/ 5461298 w 5461298"/>
                <a:gd name="connsiteY8" fmla="*/ 1756858 h 3350666"/>
                <a:gd name="connsiteX9" fmla="*/ 4962411 w 5461298"/>
                <a:gd name="connsiteY9" fmla="*/ 2300298 h 3350666"/>
                <a:gd name="connsiteX10" fmla="*/ 4576906 w 5461298"/>
                <a:gd name="connsiteY10" fmla="*/ 2096509 h 3350666"/>
                <a:gd name="connsiteX11" fmla="*/ 4395493 w 5461298"/>
                <a:gd name="connsiteY11" fmla="*/ 2005935 h 3350666"/>
                <a:gd name="connsiteX12" fmla="*/ 4328154 w 5461298"/>
                <a:gd name="connsiteY12" fmla="*/ 2005935 h 3350666"/>
                <a:gd name="connsiteX13" fmla="*/ 4328154 w 5461298"/>
                <a:gd name="connsiteY13" fmla="*/ 3350666 h 3350666"/>
                <a:gd name="connsiteX14" fmla="*/ 0 w 5461298"/>
                <a:gd name="connsiteY14" fmla="*/ 3350666 h 3350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461298" h="3350666">
                  <a:moveTo>
                    <a:pt x="0" y="0"/>
                  </a:moveTo>
                  <a:lnTo>
                    <a:pt x="4328154" y="0"/>
                  </a:lnTo>
                  <a:lnTo>
                    <a:pt x="4328154" y="1522766"/>
                  </a:lnTo>
                  <a:lnTo>
                    <a:pt x="4350139" y="1530424"/>
                  </a:lnTo>
                  <a:cubicBezTo>
                    <a:pt x="4350139" y="1530424"/>
                    <a:pt x="4395493" y="1530424"/>
                    <a:pt x="4395493" y="1530424"/>
                  </a:cubicBezTo>
                  <a:cubicBezTo>
                    <a:pt x="4395493" y="1530424"/>
                    <a:pt x="4395493" y="1530424"/>
                    <a:pt x="4418169" y="1530424"/>
                  </a:cubicBezTo>
                  <a:cubicBezTo>
                    <a:pt x="4486199" y="1530424"/>
                    <a:pt x="4576906" y="1417207"/>
                    <a:pt x="4576906" y="1417207"/>
                  </a:cubicBezTo>
                  <a:cubicBezTo>
                    <a:pt x="4667612" y="1281347"/>
                    <a:pt x="4803673" y="1213417"/>
                    <a:pt x="4962411" y="1213417"/>
                  </a:cubicBezTo>
                  <a:cubicBezTo>
                    <a:pt x="5234530" y="1213417"/>
                    <a:pt x="5461298" y="1462494"/>
                    <a:pt x="5461298" y="1756858"/>
                  </a:cubicBezTo>
                  <a:cubicBezTo>
                    <a:pt x="5461298" y="2051221"/>
                    <a:pt x="5234530" y="2300298"/>
                    <a:pt x="4962411" y="2300298"/>
                  </a:cubicBezTo>
                  <a:cubicBezTo>
                    <a:pt x="4803673" y="2300298"/>
                    <a:pt x="4667612" y="2232369"/>
                    <a:pt x="4576906" y="2096509"/>
                  </a:cubicBezTo>
                  <a:cubicBezTo>
                    <a:pt x="4531552" y="2073866"/>
                    <a:pt x="4463522" y="2005935"/>
                    <a:pt x="4395493" y="2005935"/>
                  </a:cubicBezTo>
                  <a:lnTo>
                    <a:pt x="4328154" y="2005935"/>
                  </a:lnTo>
                  <a:lnTo>
                    <a:pt x="4328154" y="3350666"/>
                  </a:lnTo>
                  <a:lnTo>
                    <a:pt x="0" y="3350666"/>
                  </a:lnTo>
                  <a:close/>
                </a:path>
              </a:pathLst>
            </a:custGeom>
            <a:grpFill/>
            <a:ln w="12700" cap="rnd">
              <a:noFill/>
              <a:miter lim="800000"/>
              <a:headEnd/>
              <a:tailEnd/>
            </a:ln>
            <a:effectLst>
              <a:outerShdw blurRad="254000" algn="tl" rotWithShape="0">
                <a:srgbClr val="0078D4">
                  <a:alpha val="70000"/>
                </a:srgbClr>
              </a:outerShdw>
            </a:effectLst>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effectLst/>
                <a:uLnTx/>
                <a:uFillTx/>
                <a:latin typeface="Arial" charset="0"/>
                <a:ea typeface="Arial" charset="0"/>
                <a:cs typeface="Arial" charset="0"/>
              </a:endParaRPr>
            </a:p>
          </p:txBody>
        </p:sp>
        <p:sp>
          <p:nvSpPr>
            <p:cNvPr id="6" name="Freeform: Shape 17">
              <a:extLst>
                <a:ext uri="{FF2B5EF4-FFF2-40B4-BE49-F238E27FC236}">
                  <a16:creationId xmlns:a16="http://schemas.microsoft.com/office/drawing/2014/main" id="{BE670F37-96E8-4286-9FC5-C7E0405C99ED}"/>
                </a:ext>
              </a:extLst>
            </p:cNvPr>
            <p:cNvSpPr/>
            <p:nvPr/>
          </p:nvSpPr>
          <p:spPr bwMode="auto">
            <a:xfrm>
              <a:off x="6095999" y="2508304"/>
              <a:ext cx="4328154" cy="3350666"/>
            </a:xfrm>
            <a:custGeom>
              <a:avLst/>
              <a:gdLst>
                <a:gd name="connsiteX0" fmla="*/ 0 w 4328154"/>
                <a:gd name="connsiteY0" fmla="*/ 0 h 3350666"/>
                <a:gd name="connsiteX1" fmla="*/ 4328154 w 4328154"/>
                <a:gd name="connsiteY1" fmla="*/ 0 h 3350666"/>
                <a:gd name="connsiteX2" fmla="*/ 4328154 w 4328154"/>
                <a:gd name="connsiteY2" fmla="*/ 3350666 h 3350666"/>
                <a:gd name="connsiteX3" fmla="*/ 0 w 4328154"/>
                <a:gd name="connsiteY3" fmla="*/ 3350666 h 3350666"/>
                <a:gd name="connsiteX4" fmla="*/ 0 w 4328154"/>
                <a:gd name="connsiteY4" fmla="*/ 2133297 h 3350666"/>
                <a:gd name="connsiteX5" fmla="*/ 27743 w 4328154"/>
                <a:gd name="connsiteY5" fmla="*/ 2150642 h 3350666"/>
                <a:gd name="connsiteX6" fmla="*/ 483435 w 4328154"/>
                <a:gd name="connsiteY6" fmla="*/ 2391535 h 3350666"/>
                <a:gd name="connsiteX7" fmla="*/ 1073154 w 4328154"/>
                <a:gd name="connsiteY7" fmla="*/ 1749152 h 3350666"/>
                <a:gd name="connsiteX8" fmla="*/ 483435 w 4328154"/>
                <a:gd name="connsiteY8" fmla="*/ 1106769 h 3350666"/>
                <a:gd name="connsiteX9" fmla="*/ 27743 w 4328154"/>
                <a:gd name="connsiteY9" fmla="*/ 1347662 h 3350666"/>
                <a:gd name="connsiteX10" fmla="*/ 9733 w 4328154"/>
                <a:gd name="connsiteY10" fmla="*/ 1368573 h 3350666"/>
                <a:gd name="connsiteX11" fmla="*/ 0 w 4328154"/>
                <a:gd name="connsiteY11" fmla="*/ 1378381 h 3350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28154" h="3350666">
                  <a:moveTo>
                    <a:pt x="0" y="0"/>
                  </a:moveTo>
                  <a:lnTo>
                    <a:pt x="4328154" y="0"/>
                  </a:lnTo>
                  <a:lnTo>
                    <a:pt x="4328154" y="3350666"/>
                  </a:lnTo>
                  <a:lnTo>
                    <a:pt x="0" y="3350666"/>
                  </a:lnTo>
                  <a:lnTo>
                    <a:pt x="0" y="2133297"/>
                  </a:lnTo>
                  <a:lnTo>
                    <a:pt x="27743" y="2150642"/>
                  </a:lnTo>
                  <a:cubicBezTo>
                    <a:pt x="134964" y="2311238"/>
                    <a:pt x="295797" y="2391535"/>
                    <a:pt x="483435" y="2391535"/>
                  </a:cubicBezTo>
                  <a:cubicBezTo>
                    <a:pt x="805099" y="2391535"/>
                    <a:pt x="1073154" y="2097109"/>
                    <a:pt x="1073154" y="1749152"/>
                  </a:cubicBezTo>
                  <a:cubicBezTo>
                    <a:pt x="1073154" y="1401195"/>
                    <a:pt x="805099" y="1106769"/>
                    <a:pt x="483435" y="1106769"/>
                  </a:cubicBezTo>
                  <a:cubicBezTo>
                    <a:pt x="295797" y="1106769"/>
                    <a:pt x="134964" y="1187066"/>
                    <a:pt x="27743" y="1347662"/>
                  </a:cubicBezTo>
                  <a:cubicBezTo>
                    <a:pt x="27743" y="1347662"/>
                    <a:pt x="21041" y="1356027"/>
                    <a:pt x="9733" y="1368573"/>
                  </a:cubicBezTo>
                  <a:lnTo>
                    <a:pt x="0" y="1378381"/>
                  </a:lnTo>
                  <a:close/>
                </a:path>
              </a:pathLst>
            </a:custGeom>
            <a:grpFill/>
            <a:ln w="12700" cap="rnd">
              <a:noFill/>
              <a:miter lim="800000"/>
              <a:headEnd/>
              <a:tailEnd/>
            </a:ln>
            <a:effectLst>
              <a:outerShdw blurRad="254000" algn="tl" rotWithShape="0">
                <a:srgbClr val="0078D4">
                  <a:alpha val="70000"/>
                </a:srgbClr>
              </a:outerShdw>
            </a:effectLst>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effectLst/>
                <a:uLnTx/>
                <a:uFillTx/>
                <a:latin typeface="Arial" charset="0"/>
                <a:ea typeface="Arial" charset="0"/>
                <a:cs typeface="Arial" charset="0"/>
              </a:endParaRPr>
            </a:p>
          </p:txBody>
        </p:sp>
      </p:grpSp>
      <p:grpSp>
        <p:nvGrpSpPr>
          <p:cNvPr id="12" name="Group 11">
            <a:extLst>
              <a:ext uri="{FF2B5EF4-FFF2-40B4-BE49-F238E27FC236}">
                <a16:creationId xmlns:a16="http://schemas.microsoft.com/office/drawing/2014/main" id="{C72D2F69-6120-4DC7-B368-00F1A72A4264}"/>
              </a:ext>
            </a:extLst>
          </p:cNvPr>
          <p:cNvGrpSpPr/>
          <p:nvPr/>
        </p:nvGrpSpPr>
        <p:grpSpPr>
          <a:xfrm>
            <a:off x="374399" y="2281190"/>
            <a:ext cx="11443199" cy="2533874"/>
            <a:chOff x="1360553" y="4159520"/>
            <a:chExt cx="9707366" cy="2533874"/>
          </a:xfrm>
        </p:grpSpPr>
        <p:sp>
          <p:nvSpPr>
            <p:cNvPr id="13" name="Synapse Analytics">
              <a:extLst>
                <a:ext uri="{FF2B5EF4-FFF2-40B4-BE49-F238E27FC236}">
                  <a16:creationId xmlns:a16="http://schemas.microsoft.com/office/drawing/2014/main" id="{3B4D2B20-768F-4E33-882F-D39423A6EDF4}"/>
                </a:ext>
              </a:extLst>
            </p:cNvPr>
            <p:cNvSpPr txBox="1"/>
            <p:nvPr/>
          </p:nvSpPr>
          <p:spPr>
            <a:xfrm>
              <a:off x="1360553" y="5696197"/>
              <a:ext cx="2138600" cy="886397"/>
            </a:xfrm>
            <a:prstGeom prst="rect">
              <a:avLst/>
            </a:prstGeom>
          </p:spPr>
          <p:txBody>
            <a:bodyPr vert="horz" wrap="square" lIns="0" tIns="0" rIns="0" bIns="0" rtlCol="0" anchor="ctr">
              <a:spAutoFit/>
            </a:bodyPr>
            <a:lstStyle>
              <a:defPPr>
                <a:defRPr lang="en-US"/>
              </a:defPPr>
              <a:lvl1pPr marR="0" lvl="0" indent="0" algn="r" defTabSz="932754" fontAlgn="auto">
                <a:lnSpc>
                  <a:spcPct val="90000"/>
                </a:lnSpc>
                <a:spcBef>
                  <a:spcPts val="0"/>
                </a:spcBef>
                <a:spcAft>
                  <a:spcPts val="0"/>
                </a:spcAft>
                <a:buClrTx/>
                <a:buSzPct val="90000"/>
                <a:buFont typeface="Wingdings" panose="05000000000000000000" pitchFamily="2" charset="2"/>
                <a:buNone/>
                <a:tabLst/>
                <a:defRPr kumimoji="0" sz="2200" b="0" i="0" u="none" strike="noStrike" cap="none" spc="0" normalizeH="0" baseline="0">
                  <a:ln>
                    <a:noFill/>
                  </a:ln>
                  <a:gradFill>
                    <a:gsLst>
                      <a:gs pos="2913">
                        <a:srgbClr val="FFFFFF"/>
                      </a:gs>
                      <a:gs pos="24272">
                        <a:srgbClr val="FFFFFF"/>
                      </a:gs>
                    </a:gsLst>
                    <a:path path="shape">
                      <a:fillToRect l="50000" t="50000" r="50000" b="50000"/>
                    </a:path>
                  </a:gradFill>
                  <a:effectLst/>
                  <a:uLnTx/>
                  <a:uFillTx/>
                  <a:latin typeface="Segoe UI Semibold" panose="020B0702040204020203" pitchFamily="34" charset="0"/>
                  <a:cs typeface="Segoe UI Semibold" panose="020B07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ctr" defTabSz="932754" rtl="0" eaLnBrk="1" fontAlgn="auto" latinLnBrk="0" hangingPunct="1">
                <a:lnSpc>
                  <a:spcPct val="90000"/>
                </a:lnSpc>
                <a:spcBef>
                  <a:spcPts val="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chemeClr val="tx1"/>
                  </a:solidFill>
                  <a:effectLst/>
                  <a:uLnTx/>
                  <a:uFillTx/>
                  <a:latin typeface="Segoe UI Semibold"/>
                  <a:ea typeface="+mn-ea"/>
                  <a:cs typeface="Segoe UI" panose="020B0502040204020203" pitchFamily="34" charset="0"/>
                </a:rPr>
                <a:t>Query and analyze data with T-SQL using both provisioned and serverless models</a:t>
              </a:r>
            </a:p>
          </p:txBody>
        </p:sp>
        <p:sp>
          <p:nvSpPr>
            <p:cNvPr id="14" name="Synapse Analytics">
              <a:extLst>
                <a:ext uri="{FF2B5EF4-FFF2-40B4-BE49-F238E27FC236}">
                  <a16:creationId xmlns:a16="http://schemas.microsoft.com/office/drawing/2014/main" id="{085849B5-B54B-469B-A31B-9B403A9FE405}"/>
                </a:ext>
              </a:extLst>
            </p:cNvPr>
            <p:cNvSpPr txBox="1"/>
            <p:nvPr/>
          </p:nvSpPr>
          <p:spPr>
            <a:xfrm>
              <a:off x="3968652" y="5585398"/>
              <a:ext cx="2138600" cy="1107996"/>
            </a:xfrm>
            <a:prstGeom prst="rect">
              <a:avLst/>
            </a:prstGeom>
          </p:spPr>
          <p:txBody>
            <a:bodyPr vert="horz" wrap="square" lIns="0" tIns="0" rIns="0" bIns="0" rtlCol="0" anchor="ctr">
              <a:spAutoFit/>
            </a:bodyPr>
            <a:lstStyle>
              <a:defPPr>
                <a:defRPr lang="en-US"/>
              </a:defPPr>
              <a:lvl1pPr marR="0" lvl="0" indent="0" algn="r" defTabSz="932754" fontAlgn="auto">
                <a:lnSpc>
                  <a:spcPct val="90000"/>
                </a:lnSpc>
                <a:spcBef>
                  <a:spcPts val="0"/>
                </a:spcBef>
                <a:spcAft>
                  <a:spcPts val="0"/>
                </a:spcAft>
                <a:buClrTx/>
                <a:buSzPct val="90000"/>
                <a:buFont typeface="Wingdings" panose="05000000000000000000" pitchFamily="2" charset="2"/>
                <a:buNone/>
                <a:tabLst/>
                <a:defRPr kumimoji="0" sz="2200" b="0" i="0" u="none" strike="noStrike" cap="none" spc="0" normalizeH="0" baseline="0">
                  <a:ln>
                    <a:noFill/>
                  </a:ln>
                  <a:gradFill>
                    <a:gsLst>
                      <a:gs pos="2913">
                        <a:srgbClr val="FFFFFF"/>
                      </a:gs>
                      <a:gs pos="24272">
                        <a:srgbClr val="FFFFFF"/>
                      </a:gs>
                    </a:gsLst>
                    <a:path path="shape">
                      <a:fillToRect l="50000" t="50000" r="50000" b="50000"/>
                    </a:path>
                  </a:gradFill>
                  <a:effectLst/>
                  <a:uLnTx/>
                  <a:uFillTx/>
                  <a:latin typeface="Segoe UI Semibold" panose="020B0702040204020203" pitchFamily="34" charset="0"/>
                  <a:cs typeface="Segoe UI Semibold" panose="020B07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ctr" defTabSz="932754" rtl="0" eaLnBrk="1" fontAlgn="auto" latinLnBrk="0" hangingPunct="1">
                <a:lnSpc>
                  <a:spcPct val="90000"/>
                </a:lnSpc>
                <a:spcBef>
                  <a:spcPts val="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chemeClr val="tx1"/>
                  </a:solidFill>
                  <a:effectLst/>
                  <a:uLnTx/>
                  <a:uFillTx/>
                  <a:latin typeface="Segoe UI Semibold"/>
                  <a:ea typeface="+mn-ea"/>
                  <a:cs typeface="Segoe UI" panose="020B0502040204020203" pitchFamily="34" charset="0"/>
                </a:rPr>
                <a:t>Quickly create notebooks with your choice of Python, Scala, </a:t>
              </a:r>
              <a:r>
                <a:rPr kumimoji="0" lang="en-US" sz="1600" b="0" i="0" u="none" strike="noStrike" kern="1200" cap="none" spc="0" normalizeH="0" baseline="0" noProof="0" err="1">
                  <a:ln>
                    <a:noFill/>
                  </a:ln>
                  <a:solidFill>
                    <a:schemeClr val="tx1"/>
                  </a:solidFill>
                  <a:effectLst/>
                  <a:uLnTx/>
                  <a:uFillTx/>
                  <a:latin typeface="Segoe UI Semibold"/>
                  <a:ea typeface="+mn-ea"/>
                  <a:cs typeface="Segoe UI" panose="020B0502040204020203" pitchFamily="34" charset="0"/>
                </a:rPr>
                <a:t>SparkSQL</a:t>
              </a:r>
              <a:r>
                <a:rPr kumimoji="0" lang="en-US" sz="1600" b="0" i="0" u="none" strike="noStrike" kern="1200" cap="none" spc="0" normalizeH="0" baseline="0" noProof="0">
                  <a:ln>
                    <a:noFill/>
                  </a:ln>
                  <a:solidFill>
                    <a:schemeClr val="tx1"/>
                  </a:solidFill>
                  <a:effectLst/>
                  <a:uLnTx/>
                  <a:uFillTx/>
                  <a:latin typeface="Segoe UI Semibold"/>
                  <a:ea typeface="+mn-ea"/>
                  <a:cs typeface="Segoe UI" panose="020B0502040204020203" pitchFamily="34" charset="0"/>
                </a:rPr>
                <a:t>, and .NET for Spark</a:t>
              </a:r>
            </a:p>
          </p:txBody>
        </p:sp>
        <p:sp>
          <p:nvSpPr>
            <p:cNvPr id="15" name="Synapse Analytics">
              <a:extLst>
                <a:ext uri="{FF2B5EF4-FFF2-40B4-BE49-F238E27FC236}">
                  <a16:creationId xmlns:a16="http://schemas.microsoft.com/office/drawing/2014/main" id="{557CF217-0E9F-439D-B860-8ACB3D97259D}"/>
                </a:ext>
              </a:extLst>
            </p:cNvPr>
            <p:cNvSpPr txBox="1"/>
            <p:nvPr/>
          </p:nvSpPr>
          <p:spPr>
            <a:xfrm>
              <a:off x="6448076" y="5696197"/>
              <a:ext cx="2138600" cy="886397"/>
            </a:xfrm>
            <a:prstGeom prst="rect">
              <a:avLst/>
            </a:prstGeom>
          </p:spPr>
          <p:txBody>
            <a:bodyPr vert="horz" wrap="square" lIns="0" tIns="0" rIns="0" bIns="0" rtlCol="0" anchor="ctr">
              <a:spAutoFit/>
            </a:bodyPr>
            <a:lstStyle>
              <a:defPPr>
                <a:defRPr lang="en-US"/>
              </a:defPPr>
              <a:lvl1pPr marR="0" lvl="0" indent="0" algn="r" defTabSz="932754" fontAlgn="auto">
                <a:lnSpc>
                  <a:spcPct val="90000"/>
                </a:lnSpc>
                <a:spcBef>
                  <a:spcPts val="0"/>
                </a:spcBef>
                <a:spcAft>
                  <a:spcPts val="0"/>
                </a:spcAft>
                <a:buClrTx/>
                <a:buSzPct val="90000"/>
                <a:buFont typeface="Wingdings" panose="05000000000000000000" pitchFamily="2" charset="2"/>
                <a:buNone/>
                <a:tabLst/>
                <a:defRPr kumimoji="0" sz="2200" b="0" i="0" u="none" strike="noStrike" cap="none" spc="0" normalizeH="0" baseline="0">
                  <a:ln>
                    <a:noFill/>
                  </a:ln>
                  <a:gradFill>
                    <a:gsLst>
                      <a:gs pos="2913">
                        <a:srgbClr val="FFFFFF"/>
                      </a:gs>
                      <a:gs pos="24272">
                        <a:srgbClr val="FFFFFF"/>
                      </a:gs>
                    </a:gsLst>
                    <a:path path="shape">
                      <a:fillToRect l="50000" t="50000" r="50000" b="50000"/>
                    </a:path>
                  </a:gradFill>
                  <a:effectLst/>
                  <a:uLnTx/>
                  <a:uFillTx/>
                  <a:latin typeface="Segoe UI Semibold" panose="020B0702040204020203" pitchFamily="34" charset="0"/>
                  <a:cs typeface="Segoe UI Semibold" panose="020B07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ctr" defTabSz="932754" rtl="0" eaLnBrk="1" fontAlgn="auto" latinLnBrk="0" hangingPunct="1">
                <a:lnSpc>
                  <a:spcPct val="90000"/>
                </a:lnSpc>
                <a:spcBef>
                  <a:spcPts val="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chemeClr val="tx1"/>
                  </a:solidFill>
                  <a:effectLst/>
                  <a:uLnTx/>
                  <a:uFillTx/>
                  <a:latin typeface="Segoe UI Semibold"/>
                  <a:ea typeface="+mn-ea"/>
                  <a:cs typeface="Segoe UI" panose="020B0502040204020203" pitchFamily="34" charset="0"/>
                </a:rPr>
                <a:t>Build end-to-end workflows for your data movement and data processing scenarios</a:t>
              </a:r>
            </a:p>
          </p:txBody>
        </p:sp>
        <p:sp>
          <p:nvSpPr>
            <p:cNvPr id="16" name="Synapse Analytics">
              <a:extLst>
                <a:ext uri="{FF2B5EF4-FFF2-40B4-BE49-F238E27FC236}">
                  <a16:creationId xmlns:a16="http://schemas.microsoft.com/office/drawing/2014/main" id="{18C479BC-6DA6-4705-B000-8E445A9A8BBE}"/>
                </a:ext>
              </a:extLst>
            </p:cNvPr>
            <p:cNvSpPr txBox="1"/>
            <p:nvPr/>
          </p:nvSpPr>
          <p:spPr>
            <a:xfrm>
              <a:off x="8929319" y="5610906"/>
              <a:ext cx="2138600" cy="886397"/>
            </a:xfrm>
            <a:prstGeom prst="rect">
              <a:avLst/>
            </a:prstGeom>
          </p:spPr>
          <p:txBody>
            <a:bodyPr vert="horz" wrap="square" lIns="0" tIns="0" rIns="0" bIns="0" rtlCol="0" anchor="ctr">
              <a:spAutoFit/>
            </a:bodyPr>
            <a:lstStyle>
              <a:defPPr>
                <a:defRPr lang="en-US"/>
              </a:defPPr>
              <a:lvl1pPr marR="0" lvl="0" indent="0" algn="r" defTabSz="932754" fontAlgn="auto">
                <a:lnSpc>
                  <a:spcPct val="90000"/>
                </a:lnSpc>
                <a:spcBef>
                  <a:spcPts val="0"/>
                </a:spcBef>
                <a:spcAft>
                  <a:spcPts val="0"/>
                </a:spcAft>
                <a:buClrTx/>
                <a:buSzPct val="90000"/>
                <a:buFont typeface="Wingdings" panose="05000000000000000000" pitchFamily="2" charset="2"/>
                <a:buNone/>
                <a:tabLst/>
                <a:defRPr kumimoji="0" sz="2200" b="0" i="0" u="none" strike="noStrike" cap="none" spc="0" normalizeH="0" baseline="0">
                  <a:ln>
                    <a:noFill/>
                  </a:ln>
                  <a:gradFill>
                    <a:gsLst>
                      <a:gs pos="2913">
                        <a:srgbClr val="FFFFFF"/>
                      </a:gs>
                      <a:gs pos="24272">
                        <a:srgbClr val="FFFFFF"/>
                      </a:gs>
                    </a:gsLst>
                    <a:path path="shape">
                      <a:fillToRect l="50000" t="50000" r="50000" b="50000"/>
                    </a:path>
                  </a:gradFill>
                  <a:effectLst/>
                  <a:uLnTx/>
                  <a:uFillTx/>
                  <a:latin typeface="Segoe UI Semibold" panose="020B0702040204020203" pitchFamily="34" charset="0"/>
                  <a:cs typeface="Segoe UI Semibold" panose="020B07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ctr" defTabSz="932754" rtl="0" eaLnBrk="1" fontAlgn="auto" latinLnBrk="0" hangingPunct="1">
                <a:lnSpc>
                  <a:spcPct val="90000"/>
                </a:lnSpc>
                <a:spcBef>
                  <a:spcPts val="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chemeClr val="tx1"/>
                  </a:solidFill>
                  <a:effectLst/>
                  <a:uLnTx/>
                  <a:uFillTx/>
                  <a:latin typeface="Segoe UI Semibold"/>
                  <a:ea typeface="+mn-ea"/>
                  <a:cs typeface="Segoe UI" panose="020B0502040204020203" pitchFamily="34" charset="0"/>
                </a:rPr>
                <a:t>Execute all data tasks with a simple UI and unified workspace environment</a:t>
              </a:r>
            </a:p>
          </p:txBody>
        </p:sp>
        <p:sp>
          <p:nvSpPr>
            <p:cNvPr id="17" name="Synapse Analytics">
              <a:extLst>
                <a:ext uri="{FF2B5EF4-FFF2-40B4-BE49-F238E27FC236}">
                  <a16:creationId xmlns:a16="http://schemas.microsoft.com/office/drawing/2014/main" id="{7AE0A7F4-F754-4206-A824-753FF7F76E22}"/>
                </a:ext>
              </a:extLst>
            </p:cNvPr>
            <p:cNvSpPr txBox="1"/>
            <p:nvPr/>
          </p:nvSpPr>
          <p:spPr>
            <a:xfrm>
              <a:off x="1590793" y="5097321"/>
              <a:ext cx="1678123" cy="332399"/>
            </a:xfrm>
            <a:prstGeom prst="rect">
              <a:avLst/>
            </a:prstGeom>
          </p:spPr>
          <p:txBody>
            <a:bodyPr vert="horz" wrap="none" lIns="0" tIns="0" rIns="0" bIns="0" rtlCol="0" anchor="ctr">
              <a:spAutoFit/>
            </a:bodyPr>
            <a:lstStyle>
              <a:defPPr>
                <a:defRPr lang="en-US"/>
              </a:defPPr>
              <a:lvl1pPr marR="0" lvl="0" indent="0" algn="r" defTabSz="932754" fontAlgn="auto">
                <a:lnSpc>
                  <a:spcPct val="90000"/>
                </a:lnSpc>
                <a:spcBef>
                  <a:spcPts val="0"/>
                </a:spcBef>
                <a:spcAft>
                  <a:spcPts val="0"/>
                </a:spcAft>
                <a:buClrTx/>
                <a:buSzPct val="90000"/>
                <a:buFont typeface="Wingdings" panose="05000000000000000000" pitchFamily="2" charset="2"/>
                <a:buNone/>
                <a:tabLst/>
                <a:defRPr kumimoji="0" sz="2200" b="0" i="0" u="none" strike="noStrike" cap="none" spc="0" normalizeH="0" baseline="0">
                  <a:ln>
                    <a:noFill/>
                  </a:ln>
                  <a:gradFill>
                    <a:gsLst>
                      <a:gs pos="2913">
                        <a:srgbClr val="FFFFFF"/>
                      </a:gs>
                      <a:gs pos="24272">
                        <a:srgbClr val="FFFFFF"/>
                      </a:gs>
                    </a:gsLst>
                    <a:path path="shape">
                      <a:fillToRect l="50000" t="50000" r="50000" b="50000"/>
                    </a:path>
                  </a:gradFill>
                  <a:effectLst/>
                  <a:uLnTx/>
                  <a:uFillTx/>
                  <a:latin typeface="Segoe UI Semibold" panose="020B0702040204020203" pitchFamily="34" charset="0"/>
                  <a:cs typeface="Segoe UI Semibold" panose="020B07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ctr" defTabSz="932754" rtl="0" eaLnBrk="1" fontAlgn="auto" latinLnBrk="0" hangingPunct="1">
                <a:lnSpc>
                  <a:spcPct val="90000"/>
                </a:lnSpc>
                <a:spcBef>
                  <a:spcPts val="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a:ln>
                    <a:noFill/>
                  </a:ln>
                  <a:solidFill>
                    <a:schemeClr val="tx1"/>
                  </a:solidFill>
                  <a:effectLst/>
                  <a:uLnTx/>
                  <a:uFillTx/>
                  <a:latin typeface="Segoe UI Semibold"/>
                  <a:ea typeface="+mn-ea"/>
                  <a:cs typeface="Segoe UI" panose="020B0502040204020203" pitchFamily="34" charset="0"/>
                </a:rPr>
                <a:t>Synapse SQL</a:t>
              </a:r>
            </a:p>
          </p:txBody>
        </p:sp>
        <p:sp>
          <p:nvSpPr>
            <p:cNvPr id="18" name="Synapse Analytics">
              <a:extLst>
                <a:ext uri="{FF2B5EF4-FFF2-40B4-BE49-F238E27FC236}">
                  <a16:creationId xmlns:a16="http://schemas.microsoft.com/office/drawing/2014/main" id="{FF31FF4F-EA09-4A3D-9555-5CF368659997}"/>
                </a:ext>
              </a:extLst>
            </p:cNvPr>
            <p:cNvSpPr txBox="1"/>
            <p:nvPr/>
          </p:nvSpPr>
          <p:spPr>
            <a:xfrm>
              <a:off x="4124156" y="4931123"/>
              <a:ext cx="1882695" cy="664797"/>
            </a:xfrm>
            <a:prstGeom prst="rect">
              <a:avLst/>
            </a:prstGeom>
          </p:spPr>
          <p:txBody>
            <a:bodyPr vert="horz" wrap="none" lIns="0" tIns="0" rIns="0" bIns="0" rtlCol="0" anchor="ctr">
              <a:spAutoFit/>
            </a:bodyPr>
            <a:lstStyle>
              <a:defPPr>
                <a:defRPr lang="en-US"/>
              </a:defPPr>
              <a:lvl1pPr marR="0" lvl="0" indent="0" algn="r" defTabSz="932754" fontAlgn="auto">
                <a:lnSpc>
                  <a:spcPct val="90000"/>
                </a:lnSpc>
                <a:spcBef>
                  <a:spcPts val="0"/>
                </a:spcBef>
                <a:spcAft>
                  <a:spcPts val="0"/>
                </a:spcAft>
                <a:buClrTx/>
                <a:buSzPct val="90000"/>
                <a:buFont typeface="Wingdings" panose="05000000000000000000" pitchFamily="2" charset="2"/>
                <a:buNone/>
                <a:tabLst/>
                <a:defRPr kumimoji="0" sz="2200" b="0" i="0" u="none" strike="noStrike" cap="none" spc="0" normalizeH="0" baseline="0">
                  <a:ln>
                    <a:noFill/>
                  </a:ln>
                  <a:gradFill>
                    <a:gsLst>
                      <a:gs pos="2913">
                        <a:srgbClr val="FFFFFF"/>
                      </a:gs>
                      <a:gs pos="24272">
                        <a:srgbClr val="FFFFFF"/>
                      </a:gs>
                    </a:gsLst>
                    <a:path path="shape">
                      <a:fillToRect l="50000" t="50000" r="50000" b="50000"/>
                    </a:path>
                  </a:gradFill>
                  <a:effectLst/>
                  <a:uLnTx/>
                  <a:uFillTx/>
                  <a:latin typeface="Segoe UI Semibold" panose="020B0702040204020203" pitchFamily="34" charset="0"/>
                  <a:cs typeface="Segoe UI Semibold" panose="020B07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ctr" defTabSz="932754" rtl="0" eaLnBrk="1" fontAlgn="auto" latinLnBrk="0" hangingPunct="1">
                <a:lnSpc>
                  <a:spcPct val="90000"/>
                </a:lnSpc>
                <a:spcBef>
                  <a:spcPts val="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a:ln>
                    <a:noFill/>
                  </a:ln>
                  <a:solidFill>
                    <a:schemeClr val="tx1"/>
                  </a:solidFill>
                  <a:effectLst/>
                  <a:uLnTx/>
                  <a:uFillTx/>
                  <a:latin typeface="Segoe UI Semibold"/>
                  <a:ea typeface="+mn-ea"/>
                  <a:cs typeface="Segoe UI" panose="020B0502040204020203" pitchFamily="34" charset="0"/>
                </a:rPr>
                <a:t>Apache Spark </a:t>
              </a:r>
            </a:p>
            <a:p>
              <a:pPr marL="0" marR="0" lvl="0" indent="0" algn="ctr" defTabSz="932754" rtl="0" eaLnBrk="1" fontAlgn="auto" latinLnBrk="0" hangingPunct="1">
                <a:lnSpc>
                  <a:spcPct val="90000"/>
                </a:lnSpc>
                <a:spcBef>
                  <a:spcPts val="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a:ln>
                    <a:noFill/>
                  </a:ln>
                  <a:solidFill>
                    <a:schemeClr val="tx1"/>
                  </a:solidFill>
                  <a:effectLst/>
                  <a:uLnTx/>
                  <a:uFillTx/>
                  <a:latin typeface="Segoe UI Semibold"/>
                  <a:ea typeface="+mn-ea"/>
                  <a:cs typeface="Segoe UI" panose="020B0502040204020203" pitchFamily="34" charset="0"/>
                </a:rPr>
                <a:t>for Synapse </a:t>
              </a:r>
            </a:p>
          </p:txBody>
        </p:sp>
        <p:sp>
          <p:nvSpPr>
            <p:cNvPr id="19" name="Synapse Analytics">
              <a:extLst>
                <a:ext uri="{FF2B5EF4-FFF2-40B4-BE49-F238E27FC236}">
                  <a16:creationId xmlns:a16="http://schemas.microsoft.com/office/drawing/2014/main" id="{AEE0D9A8-C7BD-4B62-B16D-7C1B13B3F8D3}"/>
                </a:ext>
              </a:extLst>
            </p:cNvPr>
            <p:cNvSpPr txBox="1"/>
            <p:nvPr/>
          </p:nvSpPr>
          <p:spPr>
            <a:xfrm>
              <a:off x="6448076" y="5097321"/>
              <a:ext cx="2333688" cy="332399"/>
            </a:xfrm>
            <a:prstGeom prst="rect">
              <a:avLst/>
            </a:prstGeom>
          </p:spPr>
          <p:txBody>
            <a:bodyPr vert="horz" wrap="none" lIns="0" tIns="0" rIns="0" bIns="0" rtlCol="0" anchor="ctr">
              <a:spAutoFit/>
            </a:bodyPr>
            <a:lstStyle>
              <a:defPPr>
                <a:defRPr lang="en-US"/>
              </a:defPPr>
              <a:lvl1pPr marR="0" lvl="0" indent="0" algn="r" defTabSz="932754" fontAlgn="auto">
                <a:lnSpc>
                  <a:spcPct val="90000"/>
                </a:lnSpc>
                <a:spcBef>
                  <a:spcPts val="0"/>
                </a:spcBef>
                <a:spcAft>
                  <a:spcPts val="0"/>
                </a:spcAft>
                <a:buClrTx/>
                <a:buSzPct val="90000"/>
                <a:buFont typeface="Wingdings" panose="05000000000000000000" pitchFamily="2" charset="2"/>
                <a:buNone/>
                <a:tabLst/>
                <a:defRPr kumimoji="0" sz="2200" b="0" i="0" u="none" strike="noStrike" cap="none" spc="0" normalizeH="0" baseline="0">
                  <a:ln>
                    <a:noFill/>
                  </a:ln>
                  <a:gradFill>
                    <a:gsLst>
                      <a:gs pos="2913">
                        <a:srgbClr val="FFFFFF"/>
                      </a:gs>
                      <a:gs pos="24272">
                        <a:srgbClr val="FFFFFF"/>
                      </a:gs>
                    </a:gsLst>
                    <a:path path="shape">
                      <a:fillToRect l="50000" t="50000" r="50000" b="50000"/>
                    </a:path>
                  </a:gradFill>
                  <a:effectLst/>
                  <a:uLnTx/>
                  <a:uFillTx/>
                  <a:latin typeface="Segoe UI Semibold" panose="020B0702040204020203" pitchFamily="34" charset="0"/>
                  <a:cs typeface="Segoe UI Semibold" panose="020B07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ctr" defTabSz="932754" rtl="0" eaLnBrk="1" fontAlgn="auto" latinLnBrk="0" hangingPunct="1">
                <a:lnSpc>
                  <a:spcPct val="90000"/>
                </a:lnSpc>
                <a:spcBef>
                  <a:spcPts val="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a:ln>
                    <a:noFill/>
                  </a:ln>
                  <a:solidFill>
                    <a:schemeClr val="tx1"/>
                  </a:solidFill>
                  <a:effectLst/>
                  <a:uLnTx/>
                  <a:uFillTx/>
                  <a:latin typeface="Segoe UI Semibold"/>
                  <a:ea typeface="+mn-ea"/>
                  <a:cs typeface="Segoe UI" panose="020B0502040204020203" pitchFamily="34" charset="0"/>
                </a:rPr>
                <a:t>Synapse Pipelines</a:t>
              </a:r>
            </a:p>
          </p:txBody>
        </p:sp>
        <p:sp>
          <p:nvSpPr>
            <p:cNvPr id="20" name="Synapse Analytics">
              <a:extLst>
                <a:ext uri="{FF2B5EF4-FFF2-40B4-BE49-F238E27FC236}">
                  <a16:creationId xmlns:a16="http://schemas.microsoft.com/office/drawing/2014/main" id="{86ADC032-4A6C-4F9F-B0EF-50F985DF1E87}"/>
                </a:ext>
              </a:extLst>
            </p:cNvPr>
            <p:cNvSpPr txBox="1"/>
            <p:nvPr/>
          </p:nvSpPr>
          <p:spPr>
            <a:xfrm>
              <a:off x="8962787" y="5097321"/>
              <a:ext cx="2007389" cy="332399"/>
            </a:xfrm>
            <a:prstGeom prst="rect">
              <a:avLst/>
            </a:prstGeom>
          </p:spPr>
          <p:txBody>
            <a:bodyPr vert="horz" wrap="none" lIns="0" tIns="0" rIns="0" bIns="0" rtlCol="0" anchor="ctr">
              <a:spAutoFit/>
            </a:bodyPr>
            <a:lstStyle>
              <a:defPPr>
                <a:defRPr lang="en-US"/>
              </a:defPPr>
              <a:lvl1pPr marR="0" lvl="0" indent="0" algn="r" defTabSz="932754" fontAlgn="auto">
                <a:lnSpc>
                  <a:spcPct val="90000"/>
                </a:lnSpc>
                <a:spcBef>
                  <a:spcPts val="0"/>
                </a:spcBef>
                <a:spcAft>
                  <a:spcPts val="0"/>
                </a:spcAft>
                <a:buClrTx/>
                <a:buSzPct val="90000"/>
                <a:buFont typeface="Wingdings" panose="05000000000000000000" pitchFamily="2" charset="2"/>
                <a:buNone/>
                <a:tabLst/>
                <a:defRPr kumimoji="0" sz="2200" b="0" i="0" u="none" strike="noStrike" cap="none" spc="0" normalizeH="0" baseline="0">
                  <a:ln>
                    <a:noFill/>
                  </a:ln>
                  <a:gradFill>
                    <a:gsLst>
                      <a:gs pos="2913">
                        <a:srgbClr val="FFFFFF"/>
                      </a:gs>
                      <a:gs pos="24272">
                        <a:srgbClr val="FFFFFF"/>
                      </a:gs>
                    </a:gsLst>
                    <a:path path="shape">
                      <a:fillToRect l="50000" t="50000" r="50000" b="50000"/>
                    </a:path>
                  </a:gradFill>
                  <a:effectLst/>
                  <a:uLnTx/>
                  <a:uFillTx/>
                  <a:latin typeface="Segoe UI Semibold" panose="020B0702040204020203" pitchFamily="34" charset="0"/>
                  <a:cs typeface="Segoe UI Semibold" panose="020B07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ctr" defTabSz="932754" rtl="0" eaLnBrk="1" fontAlgn="auto" latinLnBrk="0" hangingPunct="1">
                <a:lnSpc>
                  <a:spcPct val="90000"/>
                </a:lnSpc>
                <a:spcBef>
                  <a:spcPts val="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a:ln>
                    <a:noFill/>
                  </a:ln>
                  <a:solidFill>
                    <a:schemeClr val="tx1"/>
                  </a:solidFill>
                  <a:effectLst/>
                  <a:uLnTx/>
                  <a:uFillTx/>
                  <a:latin typeface="Segoe UI Semibold"/>
                  <a:ea typeface="+mn-ea"/>
                  <a:cs typeface="Segoe UI" panose="020B0502040204020203" pitchFamily="34" charset="0"/>
                </a:rPr>
                <a:t>Synapse Studio</a:t>
              </a:r>
            </a:p>
          </p:txBody>
        </p:sp>
        <p:pic>
          <p:nvPicPr>
            <p:cNvPr id="21" name="Graphic 20">
              <a:extLst>
                <a:ext uri="{FF2B5EF4-FFF2-40B4-BE49-F238E27FC236}">
                  <a16:creationId xmlns:a16="http://schemas.microsoft.com/office/drawing/2014/main" id="{B5FD5AF2-C7B6-429C-84EC-255C649DC1D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4382342" y="4159520"/>
              <a:ext cx="1320544" cy="750104"/>
            </a:xfrm>
            <a:prstGeom prst="rect">
              <a:avLst/>
            </a:prstGeom>
          </p:spPr>
        </p:pic>
        <p:pic>
          <p:nvPicPr>
            <p:cNvPr id="22" name="Graphic 21">
              <a:extLst>
                <a:ext uri="{FF2B5EF4-FFF2-40B4-BE49-F238E27FC236}">
                  <a16:creationId xmlns:a16="http://schemas.microsoft.com/office/drawing/2014/main" id="{81C8EAFD-A5C1-4833-AACB-9EA4F6B9C9F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1817769" y="4159520"/>
              <a:ext cx="1320542" cy="752664"/>
            </a:xfrm>
            <a:prstGeom prst="rect">
              <a:avLst/>
            </a:prstGeom>
          </p:spPr>
        </p:pic>
        <p:pic>
          <p:nvPicPr>
            <p:cNvPr id="23" name="Graphic 22">
              <a:extLst>
                <a:ext uri="{FF2B5EF4-FFF2-40B4-BE49-F238E27FC236}">
                  <a16:creationId xmlns:a16="http://schemas.microsoft.com/office/drawing/2014/main" id="{448068DF-162A-46AF-8690-9C30681B559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452901" y="4159520"/>
              <a:ext cx="1014070" cy="838298"/>
            </a:xfrm>
            <a:prstGeom prst="rect">
              <a:avLst/>
            </a:prstGeom>
          </p:spPr>
        </p:pic>
        <p:pic>
          <p:nvPicPr>
            <p:cNvPr id="24" name="Graphic 23">
              <a:extLst>
                <a:ext uri="{FF2B5EF4-FFF2-40B4-BE49-F238E27FC236}">
                  <a16:creationId xmlns:a16="http://schemas.microsoft.com/office/drawing/2014/main" id="{0B4762B0-7A7A-4619-9988-4752720147E0}"/>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946917" y="4159520"/>
              <a:ext cx="1261954" cy="829284"/>
            </a:xfrm>
            <a:prstGeom prst="rect">
              <a:avLst/>
            </a:prstGeom>
          </p:spPr>
        </p:pic>
      </p:grpSp>
    </p:spTree>
    <p:extLst>
      <p:ext uri="{BB962C8B-B14F-4D97-AF65-F5344CB8AC3E}">
        <p14:creationId xmlns:p14="http://schemas.microsoft.com/office/powerpoint/2010/main" val="35414391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3967CCF8-CC41-42CE-90DE-5F19717BAF69}"/>
              </a:ext>
            </a:extLst>
          </p:cNvPr>
          <p:cNvGrpSpPr/>
          <p:nvPr/>
        </p:nvGrpSpPr>
        <p:grpSpPr>
          <a:xfrm>
            <a:off x="5927536" y="1967840"/>
            <a:ext cx="3457250" cy="6127334"/>
            <a:chOff x="5927536" y="1967840"/>
            <a:chExt cx="3457250" cy="6127334"/>
          </a:xfrm>
        </p:grpSpPr>
        <p:grpSp>
          <p:nvGrpSpPr>
            <p:cNvPr id="238" name="Group 237">
              <a:extLst>
                <a:ext uri="{FF2B5EF4-FFF2-40B4-BE49-F238E27FC236}">
                  <a16:creationId xmlns:a16="http://schemas.microsoft.com/office/drawing/2014/main" id="{9A670901-5C80-42E8-AF1D-9E4CBA039330}"/>
                </a:ext>
              </a:extLst>
            </p:cNvPr>
            <p:cNvGrpSpPr/>
            <p:nvPr/>
          </p:nvGrpSpPr>
          <p:grpSpPr>
            <a:xfrm>
              <a:off x="5927536" y="1967840"/>
              <a:ext cx="3457250" cy="6127334"/>
              <a:chOff x="7122498" y="6815693"/>
              <a:chExt cx="2850411" cy="5051826"/>
            </a:xfrm>
          </p:grpSpPr>
          <p:grpSp>
            <p:nvGrpSpPr>
              <p:cNvPr id="119" name="Graphic 11">
                <a:extLst>
                  <a:ext uri="{FF2B5EF4-FFF2-40B4-BE49-F238E27FC236}">
                    <a16:creationId xmlns:a16="http://schemas.microsoft.com/office/drawing/2014/main" id="{9B9DDA68-4E07-40E0-A0EB-542CA46A71AD}"/>
                  </a:ext>
                </a:extLst>
              </p:cNvPr>
              <p:cNvGrpSpPr/>
              <p:nvPr/>
            </p:nvGrpSpPr>
            <p:grpSpPr>
              <a:xfrm>
                <a:off x="7224041" y="7569535"/>
                <a:ext cx="2748868" cy="4297984"/>
                <a:chOff x="7224041" y="7569535"/>
                <a:chExt cx="2748868" cy="4297984"/>
              </a:xfrm>
            </p:grpSpPr>
            <p:sp>
              <p:nvSpPr>
                <p:cNvPr id="120" name="Freeform: Shape 119">
                  <a:extLst>
                    <a:ext uri="{FF2B5EF4-FFF2-40B4-BE49-F238E27FC236}">
                      <a16:creationId xmlns:a16="http://schemas.microsoft.com/office/drawing/2014/main" id="{F3F818D7-BEE7-46E5-9C8F-62A19C381476}"/>
                    </a:ext>
                  </a:extLst>
                </p:cNvPr>
                <p:cNvSpPr/>
                <p:nvPr/>
              </p:nvSpPr>
              <p:spPr>
                <a:xfrm>
                  <a:off x="7224137" y="7782064"/>
                  <a:ext cx="1960837" cy="1134975"/>
                </a:xfrm>
                <a:custGeom>
                  <a:avLst/>
                  <a:gdLst>
                    <a:gd name="connsiteX0" fmla="*/ 1924215 w 1960837"/>
                    <a:gd name="connsiteY0" fmla="*/ 523982 h 1134975"/>
                    <a:gd name="connsiteX1" fmla="*/ 1924215 w 1960837"/>
                    <a:gd name="connsiteY1" fmla="*/ 623793 h 1134975"/>
                    <a:gd name="connsiteX2" fmla="*/ 1081305 w 1960837"/>
                    <a:gd name="connsiteY2" fmla="*/ 1114245 h 1134975"/>
                    <a:gd name="connsiteX3" fmla="*/ 907174 w 1960837"/>
                    <a:gd name="connsiteY3" fmla="*/ 1114245 h 1134975"/>
                    <a:gd name="connsiteX4" fmla="*/ 36623 w 1960837"/>
                    <a:gd name="connsiteY4" fmla="*/ 610994 h 1134975"/>
                    <a:gd name="connsiteX5" fmla="*/ 36623 w 1960837"/>
                    <a:gd name="connsiteY5" fmla="*/ 511183 h 1134975"/>
                    <a:gd name="connsiteX6" fmla="*/ 879532 w 1960837"/>
                    <a:gd name="connsiteY6" fmla="*/ 20731 h 1134975"/>
                    <a:gd name="connsiteX7" fmla="*/ 1053664 w 1960837"/>
                    <a:gd name="connsiteY7" fmla="*/ 20731 h 1134975"/>
                    <a:gd name="connsiteX8" fmla="*/ 1924215 w 1960837"/>
                    <a:gd name="connsiteY8" fmla="*/ 523982 h 113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60837" h="1134975">
                      <a:moveTo>
                        <a:pt x="1924215" y="523982"/>
                      </a:moveTo>
                      <a:cubicBezTo>
                        <a:pt x="1973045" y="551624"/>
                        <a:pt x="1973045" y="596151"/>
                        <a:pt x="1924215" y="623793"/>
                      </a:cubicBezTo>
                      <a:lnTo>
                        <a:pt x="1081305" y="1114245"/>
                      </a:lnTo>
                      <a:cubicBezTo>
                        <a:pt x="1034519" y="1141886"/>
                        <a:pt x="956004" y="1141886"/>
                        <a:pt x="907174" y="1114245"/>
                      </a:cubicBezTo>
                      <a:lnTo>
                        <a:pt x="36623" y="610994"/>
                      </a:lnTo>
                      <a:cubicBezTo>
                        <a:pt x="-12208" y="583352"/>
                        <a:pt x="-12208" y="538825"/>
                        <a:pt x="36623" y="511183"/>
                      </a:cubicBezTo>
                      <a:lnTo>
                        <a:pt x="879532" y="20731"/>
                      </a:lnTo>
                      <a:cubicBezTo>
                        <a:pt x="926318" y="-6910"/>
                        <a:pt x="1004834" y="-6910"/>
                        <a:pt x="1053664" y="20731"/>
                      </a:cubicBezTo>
                      <a:lnTo>
                        <a:pt x="1924215" y="523982"/>
                      </a:lnTo>
                      <a:close/>
                    </a:path>
                  </a:pathLst>
                </a:custGeom>
                <a:solidFill>
                  <a:srgbClr val="50E6FF">
                    <a:alpha val="20000"/>
                  </a:srgbClr>
                </a:solidFill>
                <a:ln w="7660" cap="flat">
                  <a:noFill/>
                  <a:prstDash val="solid"/>
                  <a:miter/>
                </a:ln>
              </p:spPr>
              <p:txBody>
                <a:bodyPr rtlCol="0" anchor="ctr"/>
                <a:lstStyle/>
                <a:p>
                  <a:endParaRPr lang="en-US"/>
                </a:p>
              </p:txBody>
            </p:sp>
            <p:sp>
              <p:nvSpPr>
                <p:cNvPr id="121" name="Freeform: Shape 120">
                  <a:extLst>
                    <a:ext uri="{FF2B5EF4-FFF2-40B4-BE49-F238E27FC236}">
                      <a16:creationId xmlns:a16="http://schemas.microsoft.com/office/drawing/2014/main" id="{0394BCC6-8DA6-4966-8476-C38E981E159B}"/>
                    </a:ext>
                  </a:extLst>
                </p:cNvPr>
                <p:cNvSpPr/>
                <p:nvPr/>
              </p:nvSpPr>
              <p:spPr>
                <a:xfrm>
                  <a:off x="7224190" y="8126429"/>
                  <a:ext cx="1960299" cy="663373"/>
                </a:xfrm>
                <a:custGeom>
                  <a:avLst/>
                  <a:gdLst>
                    <a:gd name="connsiteX0" fmla="*/ 1924161 w 1960299"/>
                    <a:gd name="connsiteY0" fmla="*/ 61629 h 663373"/>
                    <a:gd name="connsiteX1" fmla="*/ 1924161 w 1960299"/>
                    <a:gd name="connsiteY1" fmla="*/ 63780 h 663373"/>
                    <a:gd name="connsiteX2" fmla="*/ 1083403 w 1960299"/>
                    <a:gd name="connsiteY2" fmla="*/ 552081 h 663373"/>
                    <a:gd name="connsiteX3" fmla="*/ 909271 w 1960299"/>
                    <a:gd name="connsiteY3" fmla="*/ 552081 h 663373"/>
                    <a:gd name="connsiteX4" fmla="*/ 38720 w 1960299"/>
                    <a:gd name="connsiteY4" fmla="*/ 48830 h 663373"/>
                    <a:gd name="connsiteX5" fmla="*/ 38720 w 1960299"/>
                    <a:gd name="connsiteY5" fmla="*/ 50981 h 663373"/>
                    <a:gd name="connsiteX6" fmla="*/ 0 w 1960299"/>
                    <a:gd name="connsiteY6" fmla="*/ 0 h 663373"/>
                    <a:gd name="connsiteX7" fmla="*/ 0 w 1960299"/>
                    <a:gd name="connsiteY7" fmla="*/ 90562 h 663373"/>
                    <a:gd name="connsiteX8" fmla="*/ 38720 w 1960299"/>
                    <a:gd name="connsiteY8" fmla="*/ 141543 h 663373"/>
                    <a:gd name="connsiteX9" fmla="*/ 909271 w 1960299"/>
                    <a:gd name="connsiteY9" fmla="*/ 642642 h 663373"/>
                    <a:gd name="connsiteX10" fmla="*/ 1083403 w 1960299"/>
                    <a:gd name="connsiteY10" fmla="*/ 642642 h 663373"/>
                    <a:gd name="connsiteX11" fmla="*/ 1924161 w 1960299"/>
                    <a:gd name="connsiteY11" fmla="*/ 154342 h 663373"/>
                    <a:gd name="connsiteX12" fmla="*/ 1960300 w 1960299"/>
                    <a:gd name="connsiteY12" fmla="*/ 103361 h 663373"/>
                    <a:gd name="connsiteX13" fmla="*/ 1960300 w 1960299"/>
                    <a:gd name="connsiteY13" fmla="*/ 12907 h 663373"/>
                    <a:gd name="connsiteX14" fmla="*/ 1924161 w 1960299"/>
                    <a:gd name="connsiteY14" fmla="*/ 61629 h 663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60299" h="663373">
                      <a:moveTo>
                        <a:pt x="1924161" y="61629"/>
                      </a:moveTo>
                      <a:lnTo>
                        <a:pt x="1924161" y="63780"/>
                      </a:lnTo>
                      <a:lnTo>
                        <a:pt x="1083403" y="552081"/>
                      </a:lnTo>
                      <a:cubicBezTo>
                        <a:pt x="1034573" y="579722"/>
                        <a:pt x="958101" y="579722"/>
                        <a:pt x="909271" y="552081"/>
                      </a:cubicBezTo>
                      <a:lnTo>
                        <a:pt x="38720" y="48830"/>
                      </a:lnTo>
                      <a:lnTo>
                        <a:pt x="38720" y="50981"/>
                      </a:lnTo>
                      <a:cubicBezTo>
                        <a:pt x="15380" y="36139"/>
                        <a:pt x="0" y="19145"/>
                        <a:pt x="0" y="0"/>
                      </a:cubicBezTo>
                      <a:lnTo>
                        <a:pt x="0" y="90562"/>
                      </a:lnTo>
                      <a:cubicBezTo>
                        <a:pt x="0" y="109706"/>
                        <a:pt x="15380" y="126700"/>
                        <a:pt x="38720" y="141543"/>
                      </a:cubicBezTo>
                      <a:lnTo>
                        <a:pt x="909271" y="642642"/>
                      </a:lnTo>
                      <a:cubicBezTo>
                        <a:pt x="958101" y="670284"/>
                        <a:pt x="1036724" y="670284"/>
                        <a:pt x="1083403" y="642642"/>
                      </a:cubicBezTo>
                      <a:lnTo>
                        <a:pt x="1924161" y="154342"/>
                      </a:lnTo>
                      <a:cubicBezTo>
                        <a:pt x="1947500" y="141543"/>
                        <a:pt x="1960300" y="120354"/>
                        <a:pt x="1960300" y="103361"/>
                      </a:cubicBezTo>
                      <a:lnTo>
                        <a:pt x="1960300" y="12907"/>
                      </a:lnTo>
                      <a:cubicBezTo>
                        <a:pt x="1960300" y="31836"/>
                        <a:pt x="1949652" y="48830"/>
                        <a:pt x="1924161" y="61629"/>
                      </a:cubicBezTo>
                      <a:close/>
                    </a:path>
                  </a:pathLst>
                </a:custGeom>
                <a:solidFill>
                  <a:srgbClr val="50E6FF"/>
                </a:solidFill>
                <a:ln w="7660" cap="flat">
                  <a:noFill/>
                  <a:prstDash val="solid"/>
                  <a:miter/>
                </a:ln>
              </p:spPr>
              <p:txBody>
                <a:bodyPr rtlCol="0" anchor="ctr"/>
                <a:lstStyle/>
                <a:p>
                  <a:endParaRPr lang="en-US"/>
                </a:p>
              </p:txBody>
            </p:sp>
            <p:sp>
              <p:nvSpPr>
                <p:cNvPr id="122" name="Freeform: Shape 121">
                  <a:extLst>
                    <a:ext uri="{FF2B5EF4-FFF2-40B4-BE49-F238E27FC236}">
                      <a16:creationId xmlns:a16="http://schemas.microsoft.com/office/drawing/2014/main" id="{F52FB9E4-BF22-4339-A43E-DAD5C9A0E6D7}"/>
                    </a:ext>
                  </a:extLst>
                </p:cNvPr>
                <p:cNvSpPr/>
                <p:nvPr/>
              </p:nvSpPr>
              <p:spPr>
                <a:xfrm>
                  <a:off x="7224041" y="7569535"/>
                  <a:ext cx="1960825" cy="1134975"/>
                </a:xfrm>
                <a:custGeom>
                  <a:avLst/>
                  <a:gdLst>
                    <a:gd name="connsiteX0" fmla="*/ 1924203 w 1960825"/>
                    <a:gd name="connsiteY0" fmla="*/ 523982 h 1134975"/>
                    <a:gd name="connsiteX1" fmla="*/ 1924203 w 1960825"/>
                    <a:gd name="connsiteY1" fmla="*/ 623793 h 1134975"/>
                    <a:gd name="connsiteX2" fmla="*/ 1081294 w 1960825"/>
                    <a:gd name="connsiteY2" fmla="*/ 1114245 h 1134975"/>
                    <a:gd name="connsiteX3" fmla="*/ 907162 w 1960825"/>
                    <a:gd name="connsiteY3" fmla="*/ 1114245 h 1134975"/>
                    <a:gd name="connsiteX4" fmla="*/ 36611 w 1960825"/>
                    <a:gd name="connsiteY4" fmla="*/ 610994 h 1134975"/>
                    <a:gd name="connsiteX5" fmla="*/ 42 w 1960825"/>
                    <a:gd name="connsiteY5" fmla="*/ 559475 h 1134975"/>
                    <a:gd name="connsiteX6" fmla="*/ 36611 w 1960825"/>
                    <a:gd name="connsiteY6" fmla="*/ 511183 h 1134975"/>
                    <a:gd name="connsiteX7" fmla="*/ 879520 w 1960825"/>
                    <a:gd name="connsiteY7" fmla="*/ 20731 h 1134975"/>
                    <a:gd name="connsiteX8" fmla="*/ 1053652 w 1960825"/>
                    <a:gd name="connsiteY8" fmla="*/ 20731 h 1134975"/>
                    <a:gd name="connsiteX9" fmla="*/ 1924203 w 1960825"/>
                    <a:gd name="connsiteY9" fmla="*/ 523982 h 113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60825" h="1134975">
                      <a:moveTo>
                        <a:pt x="1924203" y="523982"/>
                      </a:moveTo>
                      <a:cubicBezTo>
                        <a:pt x="1973033" y="551624"/>
                        <a:pt x="1973033" y="596151"/>
                        <a:pt x="1924203" y="623793"/>
                      </a:cubicBezTo>
                      <a:lnTo>
                        <a:pt x="1081294" y="1114245"/>
                      </a:lnTo>
                      <a:cubicBezTo>
                        <a:pt x="1034507" y="1141886"/>
                        <a:pt x="955992" y="1141886"/>
                        <a:pt x="907162" y="1114245"/>
                      </a:cubicBezTo>
                      <a:lnTo>
                        <a:pt x="36611" y="610994"/>
                      </a:lnTo>
                      <a:cubicBezTo>
                        <a:pt x="11443" y="596797"/>
                        <a:pt x="-818" y="578082"/>
                        <a:pt x="42" y="559475"/>
                      </a:cubicBezTo>
                      <a:cubicBezTo>
                        <a:pt x="795" y="541944"/>
                        <a:pt x="12949" y="524627"/>
                        <a:pt x="36611" y="511183"/>
                      </a:cubicBezTo>
                      <a:lnTo>
                        <a:pt x="879520" y="20731"/>
                      </a:lnTo>
                      <a:cubicBezTo>
                        <a:pt x="926307" y="-6910"/>
                        <a:pt x="1004822" y="-6910"/>
                        <a:pt x="1053652" y="20731"/>
                      </a:cubicBezTo>
                      <a:lnTo>
                        <a:pt x="1924203" y="523982"/>
                      </a:lnTo>
                      <a:close/>
                    </a:path>
                  </a:pathLst>
                </a:custGeom>
                <a:solidFill>
                  <a:srgbClr val="242429"/>
                </a:solidFill>
                <a:ln w="7660" cap="flat">
                  <a:noFill/>
                  <a:prstDash val="solid"/>
                  <a:miter/>
                </a:ln>
              </p:spPr>
              <p:txBody>
                <a:bodyPr rtlCol="0" anchor="ctr"/>
                <a:lstStyle/>
                <a:p>
                  <a:endParaRPr lang="en-US"/>
                </a:p>
              </p:txBody>
            </p:sp>
          </p:grpSp>
          <p:sp>
            <p:nvSpPr>
              <p:cNvPr id="123" name="Freeform: Shape 122">
                <a:extLst>
                  <a:ext uri="{FF2B5EF4-FFF2-40B4-BE49-F238E27FC236}">
                    <a16:creationId xmlns:a16="http://schemas.microsoft.com/office/drawing/2014/main" id="{26669A45-298A-40DE-B43A-1042AD060F6A}"/>
                  </a:ext>
                </a:extLst>
              </p:cNvPr>
              <p:cNvSpPr/>
              <p:nvPr/>
            </p:nvSpPr>
            <p:spPr>
              <a:xfrm>
                <a:off x="7578154" y="7805376"/>
                <a:ext cx="681791" cy="385047"/>
              </a:xfrm>
              <a:custGeom>
                <a:avLst/>
                <a:gdLst>
                  <a:gd name="connsiteX0" fmla="*/ 389027 w 681791"/>
                  <a:gd name="connsiteY0" fmla="*/ 0 h 385047"/>
                  <a:gd name="connsiteX1" fmla="*/ 0 w 681791"/>
                  <a:gd name="connsiteY1" fmla="*/ 216079 h 385047"/>
                  <a:gd name="connsiteX2" fmla="*/ 316320 w 681791"/>
                  <a:gd name="connsiteY2" fmla="*/ 385048 h 385047"/>
                  <a:gd name="connsiteX3" fmla="*/ 681792 w 681791"/>
                  <a:gd name="connsiteY3" fmla="*/ 168969 h 385047"/>
                  <a:gd name="connsiteX4" fmla="*/ 389027 w 681791"/>
                  <a:gd name="connsiteY4" fmla="*/ 0 h 3850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1791" h="385047">
                    <a:moveTo>
                      <a:pt x="389027" y="0"/>
                    </a:moveTo>
                    <a:lnTo>
                      <a:pt x="0" y="216079"/>
                    </a:lnTo>
                    <a:lnTo>
                      <a:pt x="316320" y="385048"/>
                    </a:lnTo>
                    <a:lnTo>
                      <a:pt x="681792" y="168969"/>
                    </a:lnTo>
                    <a:lnTo>
                      <a:pt x="389027" y="0"/>
                    </a:lnTo>
                    <a:close/>
                  </a:path>
                </a:pathLst>
              </a:custGeom>
              <a:solidFill>
                <a:srgbClr val="1F1D21">
                  <a:alpha val="30000"/>
                </a:srgbClr>
              </a:solidFill>
              <a:ln w="7660" cap="flat">
                <a:noFill/>
                <a:prstDash val="solid"/>
                <a:miter/>
              </a:ln>
            </p:spPr>
            <p:txBody>
              <a:bodyPr rtlCol="0" anchor="ctr"/>
              <a:lstStyle/>
              <a:p>
                <a:endParaRPr lang="en-US"/>
              </a:p>
            </p:txBody>
          </p:sp>
          <p:sp>
            <p:nvSpPr>
              <p:cNvPr id="124" name="Freeform: Shape 123">
                <a:extLst>
                  <a:ext uri="{FF2B5EF4-FFF2-40B4-BE49-F238E27FC236}">
                    <a16:creationId xmlns:a16="http://schemas.microsoft.com/office/drawing/2014/main" id="{0587F020-BE3E-44C4-A357-B21BC52293B4}"/>
                  </a:ext>
                </a:extLst>
              </p:cNvPr>
              <p:cNvSpPr/>
              <p:nvPr/>
            </p:nvSpPr>
            <p:spPr>
              <a:xfrm>
                <a:off x="7613540" y="7632535"/>
                <a:ext cx="638339" cy="357728"/>
              </a:xfrm>
              <a:custGeom>
                <a:avLst/>
                <a:gdLst>
                  <a:gd name="connsiteX0" fmla="*/ 359449 w 638339"/>
                  <a:gd name="connsiteY0" fmla="*/ 0 h 357728"/>
                  <a:gd name="connsiteX1" fmla="*/ 0 w 638339"/>
                  <a:gd name="connsiteY1" fmla="*/ 208334 h 357728"/>
                  <a:gd name="connsiteX2" fmla="*/ 278890 w 638339"/>
                  <a:gd name="connsiteY2" fmla="*/ 357728 h 357728"/>
                  <a:gd name="connsiteX3" fmla="*/ 638340 w 638339"/>
                  <a:gd name="connsiteY3" fmla="*/ 149394 h 357728"/>
                  <a:gd name="connsiteX4" fmla="*/ 359449 w 638339"/>
                  <a:gd name="connsiteY4" fmla="*/ 0 h 3577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339" h="357728">
                    <a:moveTo>
                      <a:pt x="359449" y="0"/>
                    </a:moveTo>
                    <a:lnTo>
                      <a:pt x="0" y="208334"/>
                    </a:lnTo>
                    <a:lnTo>
                      <a:pt x="278890" y="357728"/>
                    </a:lnTo>
                    <a:lnTo>
                      <a:pt x="638340" y="149394"/>
                    </a:lnTo>
                    <a:lnTo>
                      <a:pt x="359449" y="0"/>
                    </a:lnTo>
                    <a:close/>
                  </a:path>
                </a:pathLst>
              </a:custGeom>
              <a:solidFill>
                <a:srgbClr val="FFFFFF">
                  <a:alpha val="30000"/>
                </a:srgbClr>
              </a:solidFill>
              <a:ln w="7660" cap="flat">
                <a:noFill/>
                <a:prstDash val="solid"/>
                <a:miter/>
              </a:ln>
            </p:spPr>
            <p:txBody>
              <a:bodyPr rtlCol="0" anchor="ctr"/>
              <a:lstStyle/>
              <a:p>
                <a:endParaRPr lang="en-US"/>
              </a:p>
            </p:txBody>
          </p:sp>
          <p:sp>
            <p:nvSpPr>
              <p:cNvPr id="125" name="Freeform: Shape 124">
                <a:extLst>
                  <a:ext uri="{FF2B5EF4-FFF2-40B4-BE49-F238E27FC236}">
                    <a16:creationId xmlns:a16="http://schemas.microsoft.com/office/drawing/2014/main" id="{EB777102-EF7B-4BC7-90C8-96C6477CE5C3}"/>
                  </a:ext>
                </a:extLst>
              </p:cNvPr>
              <p:cNvSpPr/>
              <p:nvPr/>
            </p:nvSpPr>
            <p:spPr>
              <a:xfrm>
                <a:off x="7890494" y="7781822"/>
                <a:ext cx="361600" cy="373324"/>
              </a:xfrm>
              <a:custGeom>
                <a:avLst/>
                <a:gdLst>
                  <a:gd name="connsiteX0" fmla="*/ 1936 w 361600"/>
                  <a:gd name="connsiteY0" fmla="*/ 208335 h 373324"/>
                  <a:gd name="connsiteX1" fmla="*/ 0 w 361600"/>
                  <a:gd name="connsiteY1" fmla="*/ 373324 h 373324"/>
                  <a:gd name="connsiteX2" fmla="*/ 361600 w 361600"/>
                  <a:gd name="connsiteY2" fmla="*/ 164990 h 373324"/>
                  <a:gd name="connsiteX3" fmla="*/ 361600 w 361600"/>
                  <a:gd name="connsiteY3" fmla="*/ 0 h 373324"/>
                  <a:gd name="connsiteX4" fmla="*/ 1936 w 361600"/>
                  <a:gd name="connsiteY4" fmla="*/ 208335 h 3733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1600" h="373324">
                    <a:moveTo>
                      <a:pt x="1936" y="208335"/>
                    </a:moveTo>
                    <a:lnTo>
                      <a:pt x="0" y="373324"/>
                    </a:lnTo>
                    <a:lnTo>
                      <a:pt x="361600" y="164990"/>
                    </a:lnTo>
                    <a:lnTo>
                      <a:pt x="361600" y="0"/>
                    </a:lnTo>
                    <a:lnTo>
                      <a:pt x="1936" y="208335"/>
                    </a:lnTo>
                    <a:close/>
                  </a:path>
                </a:pathLst>
              </a:custGeom>
              <a:solidFill>
                <a:srgbClr val="50E6FF">
                  <a:alpha val="20000"/>
                </a:srgbClr>
              </a:solidFill>
              <a:ln w="7660" cap="flat">
                <a:noFill/>
                <a:prstDash val="solid"/>
                <a:miter/>
              </a:ln>
            </p:spPr>
            <p:txBody>
              <a:bodyPr rtlCol="0" anchor="ctr"/>
              <a:lstStyle/>
              <a:p>
                <a:endParaRPr lang="en-US"/>
              </a:p>
            </p:txBody>
          </p:sp>
          <p:sp>
            <p:nvSpPr>
              <p:cNvPr id="126" name="Freeform: Shape 125">
                <a:extLst>
                  <a:ext uri="{FF2B5EF4-FFF2-40B4-BE49-F238E27FC236}">
                    <a16:creationId xmlns:a16="http://schemas.microsoft.com/office/drawing/2014/main" id="{297B92F7-9C86-493E-A939-7573AF2AACFA}"/>
                  </a:ext>
                </a:extLst>
              </p:cNvPr>
              <p:cNvSpPr/>
              <p:nvPr/>
            </p:nvSpPr>
            <p:spPr>
              <a:xfrm>
                <a:off x="7611604" y="7840762"/>
                <a:ext cx="280826" cy="314383"/>
              </a:xfrm>
              <a:custGeom>
                <a:avLst/>
                <a:gdLst>
                  <a:gd name="connsiteX0" fmla="*/ 1936 w 280826"/>
                  <a:gd name="connsiteY0" fmla="*/ 0 h 314383"/>
                  <a:gd name="connsiteX1" fmla="*/ 0 w 280826"/>
                  <a:gd name="connsiteY1" fmla="*/ 167033 h 314383"/>
                  <a:gd name="connsiteX2" fmla="*/ 278891 w 280826"/>
                  <a:gd name="connsiteY2" fmla="*/ 314384 h 314383"/>
                  <a:gd name="connsiteX3" fmla="*/ 280826 w 280826"/>
                  <a:gd name="connsiteY3" fmla="*/ 149287 h 314383"/>
                  <a:gd name="connsiteX4" fmla="*/ 1936 w 280826"/>
                  <a:gd name="connsiteY4" fmla="*/ 0 h 3143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26" h="314383">
                    <a:moveTo>
                      <a:pt x="1936" y="0"/>
                    </a:moveTo>
                    <a:lnTo>
                      <a:pt x="0" y="167033"/>
                    </a:lnTo>
                    <a:lnTo>
                      <a:pt x="278891" y="314384"/>
                    </a:lnTo>
                    <a:lnTo>
                      <a:pt x="280826" y="149287"/>
                    </a:lnTo>
                    <a:lnTo>
                      <a:pt x="1936" y="0"/>
                    </a:lnTo>
                    <a:close/>
                  </a:path>
                </a:pathLst>
              </a:custGeom>
              <a:solidFill>
                <a:srgbClr val="50E6FF">
                  <a:alpha val="30000"/>
                </a:srgbClr>
              </a:solidFill>
              <a:ln w="7660" cap="flat">
                <a:noFill/>
                <a:prstDash val="solid"/>
                <a:miter/>
              </a:ln>
            </p:spPr>
            <p:txBody>
              <a:bodyPr rtlCol="0" anchor="ctr"/>
              <a:lstStyle/>
              <a:p>
                <a:endParaRPr lang="en-US"/>
              </a:p>
            </p:txBody>
          </p:sp>
          <p:sp>
            <p:nvSpPr>
              <p:cNvPr id="127" name="Freeform: Shape 126">
                <a:extLst>
                  <a:ext uri="{FF2B5EF4-FFF2-40B4-BE49-F238E27FC236}">
                    <a16:creationId xmlns:a16="http://schemas.microsoft.com/office/drawing/2014/main" id="{4A849B6E-2BD2-4777-9C31-903D308EDD8C}"/>
                  </a:ext>
                </a:extLst>
              </p:cNvPr>
              <p:cNvSpPr/>
              <p:nvPr/>
            </p:nvSpPr>
            <p:spPr>
              <a:xfrm>
                <a:off x="7613540" y="7441948"/>
                <a:ext cx="638339" cy="357620"/>
              </a:xfrm>
              <a:custGeom>
                <a:avLst/>
                <a:gdLst>
                  <a:gd name="connsiteX0" fmla="*/ 359449 w 638339"/>
                  <a:gd name="connsiteY0" fmla="*/ 0 h 357620"/>
                  <a:gd name="connsiteX1" fmla="*/ 0 w 638339"/>
                  <a:gd name="connsiteY1" fmla="*/ 210270 h 357620"/>
                  <a:gd name="connsiteX2" fmla="*/ 278890 w 638339"/>
                  <a:gd name="connsiteY2" fmla="*/ 357621 h 357620"/>
                  <a:gd name="connsiteX3" fmla="*/ 638340 w 638339"/>
                  <a:gd name="connsiteY3" fmla="*/ 149287 h 357620"/>
                  <a:gd name="connsiteX4" fmla="*/ 359449 w 638339"/>
                  <a:gd name="connsiteY4" fmla="*/ 0 h 3576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339" h="357620">
                    <a:moveTo>
                      <a:pt x="359449" y="0"/>
                    </a:moveTo>
                    <a:lnTo>
                      <a:pt x="0" y="210270"/>
                    </a:lnTo>
                    <a:lnTo>
                      <a:pt x="278890" y="357621"/>
                    </a:lnTo>
                    <a:lnTo>
                      <a:pt x="638340" y="149287"/>
                    </a:lnTo>
                    <a:lnTo>
                      <a:pt x="359449" y="0"/>
                    </a:lnTo>
                    <a:close/>
                  </a:path>
                </a:pathLst>
              </a:custGeom>
              <a:solidFill>
                <a:srgbClr val="FFFFFF">
                  <a:alpha val="30000"/>
                </a:srgbClr>
              </a:solidFill>
              <a:ln w="7660" cap="flat">
                <a:noFill/>
                <a:prstDash val="solid"/>
                <a:miter/>
              </a:ln>
            </p:spPr>
            <p:txBody>
              <a:bodyPr rtlCol="0" anchor="ctr"/>
              <a:lstStyle/>
              <a:p>
                <a:endParaRPr lang="en-US"/>
              </a:p>
            </p:txBody>
          </p:sp>
          <p:sp>
            <p:nvSpPr>
              <p:cNvPr id="128" name="Freeform: Shape 127">
                <a:extLst>
                  <a:ext uri="{FF2B5EF4-FFF2-40B4-BE49-F238E27FC236}">
                    <a16:creationId xmlns:a16="http://schemas.microsoft.com/office/drawing/2014/main" id="{022E1037-869F-4821-A6D7-3E667A01E69A}"/>
                  </a:ext>
                </a:extLst>
              </p:cNvPr>
              <p:cNvSpPr/>
              <p:nvPr/>
            </p:nvSpPr>
            <p:spPr>
              <a:xfrm>
                <a:off x="7890494" y="7591234"/>
                <a:ext cx="361600" cy="375367"/>
              </a:xfrm>
              <a:custGeom>
                <a:avLst/>
                <a:gdLst>
                  <a:gd name="connsiteX0" fmla="*/ 1936 w 361600"/>
                  <a:gd name="connsiteY0" fmla="*/ 208334 h 375367"/>
                  <a:gd name="connsiteX1" fmla="*/ 0 w 361600"/>
                  <a:gd name="connsiteY1" fmla="*/ 375367 h 375367"/>
                  <a:gd name="connsiteX2" fmla="*/ 361600 w 361600"/>
                  <a:gd name="connsiteY2" fmla="*/ 165097 h 375367"/>
                  <a:gd name="connsiteX3" fmla="*/ 361600 w 361600"/>
                  <a:gd name="connsiteY3" fmla="*/ 0 h 375367"/>
                  <a:gd name="connsiteX4" fmla="*/ 1936 w 361600"/>
                  <a:gd name="connsiteY4" fmla="*/ 208334 h 3753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1600" h="375367">
                    <a:moveTo>
                      <a:pt x="1936" y="208334"/>
                    </a:moveTo>
                    <a:lnTo>
                      <a:pt x="0" y="375367"/>
                    </a:lnTo>
                    <a:lnTo>
                      <a:pt x="361600" y="165097"/>
                    </a:lnTo>
                    <a:lnTo>
                      <a:pt x="361600" y="0"/>
                    </a:lnTo>
                    <a:lnTo>
                      <a:pt x="1936" y="208334"/>
                    </a:lnTo>
                    <a:close/>
                  </a:path>
                </a:pathLst>
              </a:custGeom>
              <a:solidFill>
                <a:srgbClr val="50E6FF">
                  <a:alpha val="20000"/>
                </a:srgbClr>
              </a:solidFill>
              <a:ln w="7660" cap="flat">
                <a:noFill/>
                <a:prstDash val="solid"/>
                <a:miter/>
              </a:ln>
            </p:spPr>
            <p:txBody>
              <a:bodyPr rtlCol="0" anchor="ctr"/>
              <a:lstStyle/>
              <a:p>
                <a:endParaRPr lang="en-US"/>
              </a:p>
            </p:txBody>
          </p:sp>
          <p:sp>
            <p:nvSpPr>
              <p:cNvPr id="129" name="Freeform: Shape 128">
                <a:extLst>
                  <a:ext uri="{FF2B5EF4-FFF2-40B4-BE49-F238E27FC236}">
                    <a16:creationId xmlns:a16="http://schemas.microsoft.com/office/drawing/2014/main" id="{36DB0710-C8DD-400A-96AD-707D2623C072}"/>
                  </a:ext>
                </a:extLst>
              </p:cNvPr>
              <p:cNvSpPr/>
              <p:nvPr/>
            </p:nvSpPr>
            <p:spPr>
              <a:xfrm>
                <a:off x="7611604" y="7652110"/>
                <a:ext cx="280826" cy="314383"/>
              </a:xfrm>
              <a:custGeom>
                <a:avLst/>
                <a:gdLst>
                  <a:gd name="connsiteX0" fmla="*/ 1936 w 280826"/>
                  <a:gd name="connsiteY0" fmla="*/ 0 h 314383"/>
                  <a:gd name="connsiteX1" fmla="*/ 0 w 280826"/>
                  <a:gd name="connsiteY1" fmla="*/ 164990 h 314383"/>
                  <a:gd name="connsiteX2" fmla="*/ 278891 w 280826"/>
                  <a:gd name="connsiteY2" fmla="*/ 314384 h 314383"/>
                  <a:gd name="connsiteX3" fmla="*/ 280826 w 280826"/>
                  <a:gd name="connsiteY3" fmla="*/ 147351 h 314383"/>
                  <a:gd name="connsiteX4" fmla="*/ 1936 w 280826"/>
                  <a:gd name="connsiteY4" fmla="*/ 0 h 3143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26" h="314383">
                    <a:moveTo>
                      <a:pt x="1936" y="0"/>
                    </a:moveTo>
                    <a:lnTo>
                      <a:pt x="0" y="164990"/>
                    </a:lnTo>
                    <a:lnTo>
                      <a:pt x="278891" y="314384"/>
                    </a:lnTo>
                    <a:lnTo>
                      <a:pt x="280826" y="147351"/>
                    </a:lnTo>
                    <a:lnTo>
                      <a:pt x="1936" y="0"/>
                    </a:lnTo>
                    <a:close/>
                  </a:path>
                </a:pathLst>
              </a:custGeom>
              <a:solidFill>
                <a:srgbClr val="50E6FF">
                  <a:alpha val="30000"/>
                </a:srgbClr>
              </a:solidFill>
              <a:ln w="7660" cap="flat">
                <a:noFill/>
                <a:prstDash val="solid"/>
                <a:miter/>
              </a:ln>
            </p:spPr>
            <p:txBody>
              <a:bodyPr rtlCol="0" anchor="ctr"/>
              <a:lstStyle/>
              <a:p>
                <a:endParaRPr lang="en-US"/>
              </a:p>
            </p:txBody>
          </p:sp>
          <p:sp>
            <p:nvSpPr>
              <p:cNvPr id="130" name="Freeform: Shape 129">
                <a:extLst>
                  <a:ext uri="{FF2B5EF4-FFF2-40B4-BE49-F238E27FC236}">
                    <a16:creationId xmlns:a16="http://schemas.microsoft.com/office/drawing/2014/main" id="{A51A9D10-B5B2-447A-B030-F0B331B4A476}"/>
                  </a:ext>
                </a:extLst>
              </p:cNvPr>
              <p:cNvSpPr/>
              <p:nvPr/>
            </p:nvSpPr>
            <p:spPr>
              <a:xfrm>
                <a:off x="7613540" y="7251467"/>
                <a:ext cx="638339" cy="359557"/>
              </a:xfrm>
              <a:custGeom>
                <a:avLst/>
                <a:gdLst>
                  <a:gd name="connsiteX0" fmla="*/ 359449 w 638339"/>
                  <a:gd name="connsiteY0" fmla="*/ 0 h 359557"/>
                  <a:gd name="connsiteX1" fmla="*/ 0 w 638339"/>
                  <a:gd name="connsiteY1" fmla="*/ 210163 h 359557"/>
                  <a:gd name="connsiteX2" fmla="*/ 278890 w 638339"/>
                  <a:gd name="connsiteY2" fmla="*/ 359557 h 359557"/>
                  <a:gd name="connsiteX3" fmla="*/ 638340 w 638339"/>
                  <a:gd name="connsiteY3" fmla="*/ 149287 h 359557"/>
                  <a:gd name="connsiteX4" fmla="*/ 359449 w 638339"/>
                  <a:gd name="connsiteY4" fmla="*/ 0 h 3595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339" h="359557">
                    <a:moveTo>
                      <a:pt x="359449" y="0"/>
                    </a:moveTo>
                    <a:lnTo>
                      <a:pt x="0" y="210163"/>
                    </a:lnTo>
                    <a:lnTo>
                      <a:pt x="278890" y="359557"/>
                    </a:lnTo>
                    <a:lnTo>
                      <a:pt x="638340" y="149287"/>
                    </a:lnTo>
                    <a:lnTo>
                      <a:pt x="359449" y="0"/>
                    </a:lnTo>
                    <a:close/>
                  </a:path>
                </a:pathLst>
              </a:custGeom>
              <a:solidFill>
                <a:srgbClr val="FFFFFF">
                  <a:alpha val="30000"/>
                </a:srgbClr>
              </a:solidFill>
              <a:ln w="7660" cap="flat">
                <a:noFill/>
                <a:prstDash val="solid"/>
                <a:miter/>
              </a:ln>
            </p:spPr>
            <p:txBody>
              <a:bodyPr rtlCol="0" anchor="ctr"/>
              <a:lstStyle/>
              <a:p>
                <a:endParaRPr lang="en-US"/>
              </a:p>
            </p:txBody>
          </p:sp>
          <p:sp>
            <p:nvSpPr>
              <p:cNvPr id="131" name="Freeform: Shape 130">
                <a:extLst>
                  <a:ext uri="{FF2B5EF4-FFF2-40B4-BE49-F238E27FC236}">
                    <a16:creationId xmlns:a16="http://schemas.microsoft.com/office/drawing/2014/main" id="{1899B364-1BB4-4C5D-AC28-60D6920EF433}"/>
                  </a:ext>
                </a:extLst>
              </p:cNvPr>
              <p:cNvSpPr/>
              <p:nvPr/>
            </p:nvSpPr>
            <p:spPr>
              <a:xfrm>
                <a:off x="7890494" y="7400647"/>
                <a:ext cx="361600" cy="375259"/>
              </a:xfrm>
              <a:custGeom>
                <a:avLst/>
                <a:gdLst>
                  <a:gd name="connsiteX0" fmla="*/ 1936 w 361600"/>
                  <a:gd name="connsiteY0" fmla="*/ 210270 h 375259"/>
                  <a:gd name="connsiteX1" fmla="*/ 0 w 361600"/>
                  <a:gd name="connsiteY1" fmla="*/ 375260 h 375259"/>
                  <a:gd name="connsiteX2" fmla="*/ 361600 w 361600"/>
                  <a:gd name="connsiteY2" fmla="*/ 164990 h 375259"/>
                  <a:gd name="connsiteX3" fmla="*/ 361600 w 361600"/>
                  <a:gd name="connsiteY3" fmla="*/ 0 h 375259"/>
                  <a:gd name="connsiteX4" fmla="*/ 1936 w 361600"/>
                  <a:gd name="connsiteY4" fmla="*/ 210270 h 375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1600" h="375259">
                    <a:moveTo>
                      <a:pt x="1936" y="210270"/>
                    </a:moveTo>
                    <a:lnTo>
                      <a:pt x="0" y="375260"/>
                    </a:lnTo>
                    <a:lnTo>
                      <a:pt x="361600" y="164990"/>
                    </a:lnTo>
                    <a:lnTo>
                      <a:pt x="361600" y="0"/>
                    </a:lnTo>
                    <a:lnTo>
                      <a:pt x="1936" y="210270"/>
                    </a:lnTo>
                    <a:close/>
                  </a:path>
                </a:pathLst>
              </a:custGeom>
              <a:solidFill>
                <a:srgbClr val="50E6FF">
                  <a:alpha val="20000"/>
                </a:srgbClr>
              </a:solidFill>
              <a:ln w="7660" cap="flat">
                <a:noFill/>
                <a:prstDash val="solid"/>
                <a:miter/>
              </a:ln>
            </p:spPr>
            <p:txBody>
              <a:bodyPr rtlCol="0" anchor="ctr"/>
              <a:lstStyle/>
              <a:p>
                <a:endParaRPr lang="en-US"/>
              </a:p>
            </p:txBody>
          </p:sp>
          <p:sp>
            <p:nvSpPr>
              <p:cNvPr id="132" name="Freeform: Shape 131">
                <a:extLst>
                  <a:ext uri="{FF2B5EF4-FFF2-40B4-BE49-F238E27FC236}">
                    <a16:creationId xmlns:a16="http://schemas.microsoft.com/office/drawing/2014/main" id="{76A0E4F2-B864-4D7E-ACD6-8557DCC44C58}"/>
                  </a:ext>
                </a:extLst>
              </p:cNvPr>
              <p:cNvSpPr/>
              <p:nvPr/>
            </p:nvSpPr>
            <p:spPr>
              <a:xfrm>
                <a:off x="7611604" y="7461522"/>
                <a:ext cx="280826" cy="314383"/>
              </a:xfrm>
              <a:custGeom>
                <a:avLst/>
                <a:gdLst>
                  <a:gd name="connsiteX0" fmla="*/ 1936 w 280826"/>
                  <a:gd name="connsiteY0" fmla="*/ 0 h 314383"/>
                  <a:gd name="connsiteX1" fmla="*/ 0 w 280826"/>
                  <a:gd name="connsiteY1" fmla="*/ 164990 h 314383"/>
                  <a:gd name="connsiteX2" fmla="*/ 278891 w 280826"/>
                  <a:gd name="connsiteY2" fmla="*/ 314384 h 314383"/>
                  <a:gd name="connsiteX3" fmla="*/ 280826 w 280826"/>
                  <a:gd name="connsiteY3" fmla="*/ 149394 h 314383"/>
                  <a:gd name="connsiteX4" fmla="*/ 1936 w 280826"/>
                  <a:gd name="connsiteY4" fmla="*/ 0 h 3143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26" h="314383">
                    <a:moveTo>
                      <a:pt x="1936" y="0"/>
                    </a:moveTo>
                    <a:lnTo>
                      <a:pt x="0" y="164990"/>
                    </a:lnTo>
                    <a:lnTo>
                      <a:pt x="278891" y="314384"/>
                    </a:lnTo>
                    <a:lnTo>
                      <a:pt x="280826" y="149394"/>
                    </a:lnTo>
                    <a:lnTo>
                      <a:pt x="1936" y="0"/>
                    </a:lnTo>
                    <a:close/>
                  </a:path>
                </a:pathLst>
              </a:custGeom>
              <a:solidFill>
                <a:srgbClr val="50E6FF">
                  <a:alpha val="30000"/>
                </a:srgbClr>
              </a:solidFill>
              <a:ln w="7660" cap="flat">
                <a:noFill/>
                <a:prstDash val="solid"/>
                <a:miter/>
              </a:ln>
            </p:spPr>
            <p:txBody>
              <a:bodyPr rtlCol="0" anchor="ctr"/>
              <a:lstStyle/>
              <a:p>
                <a:endParaRPr lang="en-US"/>
              </a:p>
            </p:txBody>
          </p:sp>
          <p:sp>
            <p:nvSpPr>
              <p:cNvPr id="133" name="Freeform: Shape 132">
                <a:extLst>
                  <a:ext uri="{FF2B5EF4-FFF2-40B4-BE49-F238E27FC236}">
                    <a16:creationId xmlns:a16="http://schemas.microsoft.com/office/drawing/2014/main" id="{E2F4552D-3E26-4C15-AC30-05541A47DC2E}"/>
                  </a:ext>
                </a:extLst>
              </p:cNvPr>
              <p:cNvSpPr/>
              <p:nvPr/>
            </p:nvSpPr>
            <p:spPr>
              <a:xfrm>
                <a:off x="7613540" y="7062816"/>
                <a:ext cx="638339" cy="359664"/>
              </a:xfrm>
              <a:custGeom>
                <a:avLst/>
                <a:gdLst>
                  <a:gd name="connsiteX0" fmla="*/ 359449 w 638339"/>
                  <a:gd name="connsiteY0" fmla="*/ 0 h 359664"/>
                  <a:gd name="connsiteX1" fmla="*/ 0 w 638339"/>
                  <a:gd name="connsiteY1" fmla="*/ 210270 h 359664"/>
                  <a:gd name="connsiteX2" fmla="*/ 278890 w 638339"/>
                  <a:gd name="connsiteY2" fmla="*/ 359665 h 359664"/>
                  <a:gd name="connsiteX3" fmla="*/ 638340 w 638339"/>
                  <a:gd name="connsiteY3" fmla="*/ 149394 h 359664"/>
                  <a:gd name="connsiteX4" fmla="*/ 359449 w 638339"/>
                  <a:gd name="connsiteY4" fmla="*/ 0 h 3596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339" h="359664">
                    <a:moveTo>
                      <a:pt x="359449" y="0"/>
                    </a:moveTo>
                    <a:lnTo>
                      <a:pt x="0" y="210270"/>
                    </a:lnTo>
                    <a:lnTo>
                      <a:pt x="278890" y="359665"/>
                    </a:lnTo>
                    <a:lnTo>
                      <a:pt x="638340" y="149394"/>
                    </a:lnTo>
                    <a:lnTo>
                      <a:pt x="359449" y="0"/>
                    </a:lnTo>
                    <a:close/>
                  </a:path>
                </a:pathLst>
              </a:custGeom>
              <a:solidFill>
                <a:srgbClr val="84ECFD">
                  <a:alpha val="30000"/>
                </a:srgbClr>
              </a:solidFill>
              <a:ln w="7660" cap="flat">
                <a:noFill/>
                <a:prstDash val="solid"/>
                <a:miter/>
              </a:ln>
            </p:spPr>
            <p:txBody>
              <a:bodyPr rtlCol="0" anchor="ctr"/>
              <a:lstStyle/>
              <a:p>
                <a:endParaRPr lang="en-US"/>
              </a:p>
            </p:txBody>
          </p:sp>
          <p:sp>
            <p:nvSpPr>
              <p:cNvPr id="134" name="Freeform: Shape 133">
                <a:extLst>
                  <a:ext uri="{FF2B5EF4-FFF2-40B4-BE49-F238E27FC236}">
                    <a16:creationId xmlns:a16="http://schemas.microsoft.com/office/drawing/2014/main" id="{D27847B7-49A3-4A31-AE7A-0C1DEA50B6F0}"/>
                  </a:ext>
                </a:extLst>
              </p:cNvPr>
              <p:cNvSpPr/>
              <p:nvPr/>
            </p:nvSpPr>
            <p:spPr>
              <a:xfrm>
                <a:off x="7890494" y="7212102"/>
                <a:ext cx="361600" cy="375152"/>
              </a:xfrm>
              <a:custGeom>
                <a:avLst/>
                <a:gdLst>
                  <a:gd name="connsiteX0" fmla="*/ 1936 w 361600"/>
                  <a:gd name="connsiteY0" fmla="*/ 210163 h 375152"/>
                  <a:gd name="connsiteX1" fmla="*/ 0 w 361600"/>
                  <a:gd name="connsiteY1" fmla="*/ 375152 h 375152"/>
                  <a:gd name="connsiteX2" fmla="*/ 361600 w 361600"/>
                  <a:gd name="connsiteY2" fmla="*/ 164882 h 375152"/>
                  <a:gd name="connsiteX3" fmla="*/ 361600 w 361600"/>
                  <a:gd name="connsiteY3" fmla="*/ 0 h 375152"/>
                  <a:gd name="connsiteX4" fmla="*/ 1936 w 361600"/>
                  <a:gd name="connsiteY4" fmla="*/ 210163 h 375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1600" h="375152">
                    <a:moveTo>
                      <a:pt x="1936" y="210163"/>
                    </a:moveTo>
                    <a:lnTo>
                      <a:pt x="0" y="375152"/>
                    </a:lnTo>
                    <a:lnTo>
                      <a:pt x="361600" y="164882"/>
                    </a:lnTo>
                    <a:lnTo>
                      <a:pt x="361600" y="0"/>
                    </a:lnTo>
                    <a:lnTo>
                      <a:pt x="1936" y="210163"/>
                    </a:lnTo>
                    <a:close/>
                  </a:path>
                </a:pathLst>
              </a:custGeom>
              <a:solidFill>
                <a:srgbClr val="50E6FF">
                  <a:alpha val="20000"/>
                </a:srgbClr>
              </a:solidFill>
              <a:ln w="7660" cap="flat">
                <a:noFill/>
                <a:prstDash val="solid"/>
                <a:miter/>
              </a:ln>
            </p:spPr>
            <p:txBody>
              <a:bodyPr rtlCol="0" anchor="ctr"/>
              <a:lstStyle/>
              <a:p>
                <a:endParaRPr lang="en-US"/>
              </a:p>
            </p:txBody>
          </p:sp>
          <p:sp>
            <p:nvSpPr>
              <p:cNvPr id="135" name="Freeform: Shape 134">
                <a:extLst>
                  <a:ext uri="{FF2B5EF4-FFF2-40B4-BE49-F238E27FC236}">
                    <a16:creationId xmlns:a16="http://schemas.microsoft.com/office/drawing/2014/main" id="{1C97FA57-1A99-4AC0-A921-0ECEE79760F8}"/>
                  </a:ext>
                </a:extLst>
              </p:cNvPr>
              <p:cNvSpPr/>
              <p:nvPr/>
            </p:nvSpPr>
            <p:spPr>
              <a:xfrm>
                <a:off x="7611604" y="7272978"/>
                <a:ext cx="280826" cy="314383"/>
              </a:xfrm>
              <a:custGeom>
                <a:avLst/>
                <a:gdLst>
                  <a:gd name="connsiteX0" fmla="*/ 1936 w 280826"/>
                  <a:gd name="connsiteY0" fmla="*/ 0 h 314383"/>
                  <a:gd name="connsiteX1" fmla="*/ 0 w 280826"/>
                  <a:gd name="connsiteY1" fmla="*/ 164990 h 314383"/>
                  <a:gd name="connsiteX2" fmla="*/ 278891 w 280826"/>
                  <a:gd name="connsiteY2" fmla="*/ 314384 h 314383"/>
                  <a:gd name="connsiteX3" fmla="*/ 280826 w 280826"/>
                  <a:gd name="connsiteY3" fmla="*/ 149394 h 314383"/>
                  <a:gd name="connsiteX4" fmla="*/ 1936 w 280826"/>
                  <a:gd name="connsiteY4" fmla="*/ 0 h 3143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26" h="314383">
                    <a:moveTo>
                      <a:pt x="1936" y="0"/>
                    </a:moveTo>
                    <a:lnTo>
                      <a:pt x="0" y="164990"/>
                    </a:lnTo>
                    <a:lnTo>
                      <a:pt x="278891" y="314384"/>
                    </a:lnTo>
                    <a:lnTo>
                      <a:pt x="280826" y="149394"/>
                    </a:lnTo>
                    <a:lnTo>
                      <a:pt x="1936" y="0"/>
                    </a:lnTo>
                    <a:close/>
                  </a:path>
                </a:pathLst>
              </a:custGeom>
              <a:solidFill>
                <a:srgbClr val="50E6FF">
                  <a:alpha val="30000"/>
                </a:srgbClr>
              </a:solidFill>
              <a:ln w="7660" cap="flat">
                <a:noFill/>
                <a:prstDash val="solid"/>
                <a:miter/>
              </a:ln>
            </p:spPr>
            <p:txBody>
              <a:bodyPr rtlCol="0" anchor="ctr"/>
              <a:lstStyle/>
              <a:p>
                <a:endParaRPr lang="en-US"/>
              </a:p>
            </p:txBody>
          </p:sp>
          <p:sp>
            <p:nvSpPr>
              <p:cNvPr id="136" name="Freeform: Shape 135">
                <a:extLst>
                  <a:ext uri="{FF2B5EF4-FFF2-40B4-BE49-F238E27FC236}">
                    <a16:creationId xmlns:a16="http://schemas.microsoft.com/office/drawing/2014/main" id="{5A0B59F1-A2A4-47FB-9710-41816832FAF2}"/>
                  </a:ext>
                </a:extLst>
              </p:cNvPr>
              <p:cNvSpPr/>
              <p:nvPr/>
            </p:nvSpPr>
            <p:spPr>
              <a:xfrm>
                <a:off x="7640967" y="7329983"/>
                <a:ext cx="102177" cy="68835"/>
              </a:xfrm>
              <a:custGeom>
                <a:avLst/>
                <a:gdLst>
                  <a:gd name="connsiteX0" fmla="*/ 0 w 102177"/>
                  <a:gd name="connsiteY0" fmla="*/ 0 h 68835"/>
                  <a:gd name="connsiteX1" fmla="*/ 0 w 102177"/>
                  <a:gd name="connsiteY1" fmla="*/ 13767 h 68835"/>
                  <a:gd name="connsiteX2" fmla="*/ 102177 w 102177"/>
                  <a:gd name="connsiteY2" fmla="*/ 68835 h 68835"/>
                  <a:gd name="connsiteX3" fmla="*/ 102177 w 102177"/>
                  <a:gd name="connsiteY3" fmla="*/ 53132 h 68835"/>
                  <a:gd name="connsiteX4" fmla="*/ 0 w 102177"/>
                  <a:gd name="connsiteY4" fmla="*/ 0 h 688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177" h="68835">
                    <a:moveTo>
                      <a:pt x="0" y="0"/>
                    </a:moveTo>
                    <a:lnTo>
                      <a:pt x="0" y="13767"/>
                    </a:lnTo>
                    <a:lnTo>
                      <a:pt x="102177" y="68835"/>
                    </a:lnTo>
                    <a:lnTo>
                      <a:pt x="102177" y="53132"/>
                    </a:lnTo>
                    <a:lnTo>
                      <a:pt x="0" y="0"/>
                    </a:lnTo>
                    <a:close/>
                  </a:path>
                </a:pathLst>
              </a:custGeom>
              <a:solidFill>
                <a:srgbClr val="FFFFFF">
                  <a:alpha val="30000"/>
                </a:srgbClr>
              </a:solidFill>
              <a:ln w="7660" cap="flat">
                <a:noFill/>
                <a:prstDash val="solid"/>
                <a:miter/>
              </a:ln>
            </p:spPr>
            <p:txBody>
              <a:bodyPr rtlCol="0" anchor="ctr"/>
              <a:lstStyle/>
              <a:p>
                <a:endParaRPr lang="en-US"/>
              </a:p>
            </p:txBody>
          </p:sp>
          <p:sp>
            <p:nvSpPr>
              <p:cNvPr id="137" name="Freeform: Shape 136">
                <a:extLst>
                  <a:ext uri="{FF2B5EF4-FFF2-40B4-BE49-F238E27FC236}">
                    <a16:creationId xmlns:a16="http://schemas.microsoft.com/office/drawing/2014/main" id="{8D9C21ED-C919-4387-A8B4-2432C1B1C752}"/>
                  </a:ext>
                </a:extLst>
              </p:cNvPr>
              <p:cNvSpPr/>
              <p:nvPr/>
            </p:nvSpPr>
            <p:spPr>
              <a:xfrm>
                <a:off x="7912328" y="7759988"/>
                <a:ext cx="78730" cy="60983"/>
              </a:xfrm>
              <a:custGeom>
                <a:avLst/>
                <a:gdLst>
                  <a:gd name="connsiteX0" fmla="*/ 78730 w 78730"/>
                  <a:gd name="connsiteY0" fmla="*/ 0 h 60983"/>
                  <a:gd name="connsiteX1" fmla="*/ 78730 w 78730"/>
                  <a:gd name="connsiteY1" fmla="*/ 11186 h 60983"/>
                  <a:gd name="connsiteX2" fmla="*/ 0 w 78730"/>
                  <a:gd name="connsiteY2" fmla="*/ 60984 h 60983"/>
                  <a:gd name="connsiteX3" fmla="*/ 0 w 78730"/>
                  <a:gd name="connsiteY3" fmla="*/ 48185 h 60983"/>
                  <a:gd name="connsiteX4" fmla="*/ 78730 w 78730"/>
                  <a:gd name="connsiteY4" fmla="*/ 0 h 609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730" h="60983">
                    <a:moveTo>
                      <a:pt x="78730" y="0"/>
                    </a:moveTo>
                    <a:lnTo>
                      <a:pt x="78730" y="11186"/>
                    </a:lnTo>
                    <a:lnTo>
                      <a:pt x="0" y="60984"/>
                    </a:lnTo>
                    <a:lnTo>
                      <a:pt x="0" y="48185"/>
                    </a:lnTo>
                    <a:lnTo>
                      <a:pt x="78730" y="0"/>
                    </a:lnTo>
                    <a:close/>
                  </a:path>
                </a:pathLst>
              </a:custGeom>
              <a:solidFill>
                <a:srgbClr val="FFFFFF">
                  <a:alpha val="20000"/>
                </a:srgbClr>
              </a:solidFill>
              <a:ln w="7660" cap="flat">
                <a:noFill/>
                <a:prstDash val="solid"/>
                <a:miter/>
              </a:ln>
            </p:spPr>
            <p:txBody>
              <a:bodyPr rtlCol="0" anchor="ctr"/>
              <a:lstStyle/>
              <a:p>
                <a:endParaRPr lang="en-US"/>
              </a:p>
            </p:txBody>
          </p:sp>
          <p:sp>
            <p:nvSpPr>
              <p:cNvPr id="138" name="Freeform: Shape 137">
                <a:extLst>
                  <a:ext uri="{FF2B5EF4-FFF2-40B4-BE49-F238E27FC236}">
                    <a16:creationId xmlns:a16="http://schemas.microsoft.com/office/drawing/2014/main" id="{64BCC04A-3966-4746-AD85-400E08464FF2}"/>
                  </a:ext>
                </a:extLst>
              </p:cNvPr>
              <p:cNvSpPr/>
              <p:nvPr/>
            </p:nvSpPr>
            <p:spPr>
              <a:xfrm>
                <a:off x="7912328" y="7784188"/>
                <a:ext cx="78730" cy="59370"/>
              </a:xfrm>
              <a:custGeom>
                <a:avLst/>
                <a:gdLst>
                  <a:gd name="connsiteX0" fmla="*/ 78730 w 78730"/>
                  <a:gd name="connsiteY0" fmla="*/ 0 h 59370"/>
                  <a:gd name="connsiteX1" fmla="*/ 78730 w 78730"/>
                  <a:gd name="connsiteY1" fmla="*/ 11186 h 59370"/>
                  <a:gd name="connsiteX2" fmla="*/ 0 w 78730"/>
                  <a:gd name="connsiteY2" fmla="*/ 59371 h 59370"/>
                  <a:gd name="connsiteX3" fmla="*/ 0 w 78730"/>
                  <a:gd name="connsiteY3" fmla="*/ 48185 h 59370"/>
                  <a:gd name="connsiteX4" fmla="*/ 78730 w 78730"/>
                  <a:gd name="connsiteY4" fmla="*/ 0 h 593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730" h="59370">
                    <a:moveTo>
                      <a:pt x="78730" y="0"/>
                    </a:moveTo>
                    <a:lnTo>
                      <a:pt x="78730" y="11186"/>
                    </a:lnTo>
                    <a:lnTo>
                      <a:pt x="0" y="59371"/>
                    </a:lnTo>
                    <a:lnTo>
                      <a:pt x="0" y="48185"/>
                    </a:lnTo>
                    <a:lnTo>
                      <a:pt x="78730" y="0"/>
                    </a:lnTo>
                    <a:close/>
                  </a:path>
                </a:pathLst>
              </a:custGeom>
              <a:solidFill>
                <a:srgbClr val="FFFFFF">
                  <a:alpha val="20000"/>
                </a:srgbClr>
              </a:solidFill>
              <a:ln w="7660" cap="flat">
                <a:noFill/>
                <a:prstDash val="solid"/>
                <a:miter/>
              </a:ln>
            </p:spPr>
            <p:txBody>
              <a:bodyPr rtlCol="0" anchor="ctr"/>
              <a:lstStyle/>
              <a:p>
                <a:endParaRPr lang="en-US"/>
              </a:p>
            </p:txBody>
          </p:sp>
          <p:sp>
            <p:nvSpPr>
              <p:cNvPr id="139" name="Freeform: Shape 138">
                <a:extLst>
                  <a:ext uri="{FF2B5EF4-FFF2-40B4-BE49-F238E27FC236}">
                    <a16:creationId xmlns:a16="http://schemas.microsoft.com/office/drawing/2014/main" id="{A706DD3A-0D64-42D9-BF14-2C43B1215DFE}"/>
                  </a:ext>
                </a:extLst>
              </p:cNvPr>
              <p:cNvSpPr/>
              <p:nvPr/>
            </p:nvSpPr>
            <p:spPr>
              <a:xfrm>
                <a:off x="7907596" y="7580156"/>
                <a:ext cx="81849" cy="60983"/>
              </a:xfrm>
              <a:custGeom>
                <a:avLst/>
                <a:gdLst>
                  <a:gd name="connsiteX0" fmla="*/ 81849 w 81849"/>
                  <a:gd name="connsiteY0" fmla="*/ 0 h 60983"/>
                  <a:gd name="connsiteX1" fmla="*/ 81849 w 81849"/>
                  <a:gd name="connsiteY1" fmla="*/ 11186 h 60983"/>
                  <a:gd name="connsiteX2" fmla="*/ 0 w 81849"/>
                  <a:gd name="connsiteY2" fmla="*/ 60984 h 60983"/>
                  <a:gd name="connsiteX3" fmla="*/ 0 w 81849"/>
                  <a:gd name="connsiteY3" fmla="*/ 49798 h 60983"/>
                  <a:gd name="connsiteX4" fmla="*/ 81849 w 81849"/>
                  <a:gd name="connsiteY4" fmla="*/ 0 h 609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849" h="60983">
                    <a:moveTo>
                      <a:pt x="81849" y="0"/>
                    </a:moveTo>
                    <a:lnTo>
                      <a:pt x="81849" y="11186"/>
                    </a:lnTo>
                    <a:lnTo>
                      <a:pt x="0" y="60984"/>
                    </a:lnTo>
                    <a:lnTo>
                      <a:pt x="0" y="49798"/>
                    </a:lnTo>
                    <a:lnTo>
                      <a:pt x="81849" y="0"/>
                    </a:lnTo>
                    <a:close/>
                  </a:path>
                </a:pathLst>
              </a:custGeom>
              <a:solidFill>
                <a:srgbClr val="FFFFFF">
                  <a:alpha val="20000"/>
                </a:srgbClr>
              </a:solidFill>
              <a:ln w="7660" cap="flat">
                <a:noFill/>
                <a:prstDash val="solid"/>
                <a:miter/>
              </a:ln>
            </p:spPr>
            <p:txBody>
              <a:bodyPr rtlCol="0" anchor="ctr"/>
              <a:lstStyle/>
              <a:p>
                <a:endParaRPr lang="en-US"/>
              </a:p>
            </p:txBody>
          </p:sp>
          <p:sp>
            <p:nvSpPr>
              <p:cNvPr id="140" name="Freeform: Shape 139">
                <a:extLst>
                  <a:ext uri="{FF2B5EF4-FFF2-40B4-BE49-F238E27FC236}">
                    <a16:creationId xmlns:a16="http://schemas.microsoft.com/office/drawing/2014/main" id="{61CA6D1F-EF01-47DA-B169-4135D857939D}"/>
                  </a:ext>
                </a:extLst>
              </p:cNvPr>
              <p:cNvSpPr/>
              <p:nvPr/>
            </p:nvSpPr>
            <p:spPr>
              <a:xfrm>
                <a:off x="7907596" y="7389998"/>
                <a:ext cx="81849" cy="60983"/>
              </a:xfrm>
              <a:custGeom>
                <a:avLst/>
                <a:gdLst>
                  <a:gd name="connsiteX0" fmla="*/ 81849 w 81849"/>
                  <a:gd name="connsiteY0" fmla="*/ 0 h 60983"/>
                  <a:gd name="connsiteX1" fmla="*/ 81849 w 81849"/>
                  <a:gd name="connsiteY1" fmla="*/ 11186 h 60983"/>
                  <a:gd name="connsiteX2" fmla="*/ 0 w 81849"/>
                  <a:gd name="connsiteY2" fmla="*/ 60984 h 60983"/>
                  <a:gd name="connsiteX3" fmla="*/ 0 w 81849"/>
                  <a:gd name="connsiteY3" fmla="*/ 49798 h 60983"/>
                  <a:gd name="connsiteX4" fmla="*/ 81849 w 81849"/>
                  <a:gd name="connsiteY4" fmla="*/ 0 h 609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849" h="60983">
                    <a:moveTo>
                      <a:pt x="81849" y="0"/>
                    </a:moveTo>
                    <a:lnTo>
                      <a:pt x="81849" y="11186"/>
                    </a:lnTo>
                    <a:lnTo>
                      <a:pt x="0" y="60984"/>
                    </a:lnTo>
                    <a:lnTo>
                      <a:pt x="0" y="49798"/>
                    </a:lnTo>
                    <a:lnTo>
                      <a:pt x="81849" y="0"/>
                    </a:lnTo>
                    <a:close/>
                  </a:path>
                </a:pathLst>
              </a:custGeom>
              <a:solidFill>
                <a:srgbClr val="FFFFFF">
                  <a:alpha val="20000"/>
                </a:srgbClr>
              </a:solidFill>
              <a:ln w="7660" cap="flat">
                <a:noFill/>
                <a:prstDash val="solid"/>
                <a:miter/>
              </a:ln>
            </p:spPr>
            <p:txBody>
              <a:bodyPr rtlCol="0" anchor="ctr"/>
              <a:lstStyle/>
              <a:p>
                <a:endParaRPr lang="en-US"/>
              </a:p>
            </p:txBody>
          </p:sp>
          <p:sp>
            <p:nvSpPr>
              <p:cNvPr id="141" name="Freeform: Shape 140">
                <a:extLst>
                  <a:ext uri="{FF2B5EF4-FFF2-40B4-BE49-F238E27FC236}">
                    <a16:creationId xmlns:a16="http://schemas.microsoft.com/office/drawing/2014/main" id="{91BED6DB-81D7-44B0-B255-46BB6B5F7A19}"/>
                  </a:ext>
                </a:extLst>
              </p:cNvPr>
              <p:cNvSpPr/>
              <p:nvPr/>
            </p:nvSpPr>
            <p:spPr>
              <a:xfrm>
                <a:off x="7649786" y="7071635"/>
                <a:ext cx="694160" cy="10755"/>
              </a:xfrm>
              <a:custGeom>
                <a:avLst/>
                <a:gdLst>
                  <a:gd name="connsiteX0" fmla="*/ 694161 w 694160"/>
                  <a:gd name="connsiteY0" fmla="*/ 0 h 10755"/>
                  <a:gd name="connsiteX1" fmla="*/ 0 w 694160"/>
                  <a:gd name="connsiteY1" fmla="*/ 0 h 10755"/>
                </a:gdLst>
                <a:ahLst/>
                <a:cxnLst>
                  <a:cxn ang="0">
                    <a:pos x="connsiteX0" y="connsiteY0"/>
                  </a:cxn>
                  <a:cxn ang="0">
                    <a:pos x="connsiteX1" y="connsiteY1"/>
                  </a:cxn>
                </a:cxnLst>
                <a:rect l="l" t="t" r="r" b="b"/>
                <a:pathLst>
                  <a:path w="694160" h="10755">
                    <a:moveTo>
                      <a:pt x="694161" y="0"/>
                    </a:moveTo>
                    <a:lnTo>
                      <a:pt x="0" y="0"/>
                    </a:lnTo>
                  </a:path>
                </a:pathLst>
              </a:custGeom>
              <a:noFill/>
              <a:ln w="7660" cap="flat">
                <a:solidFill>
                  <a:srgbClr val="50E6FF"/>
                </a:solidFill>
                <a:prstDash val="solid"/>
                <a:miter/>
              </a:ln>
            </p:spPr>
            <p:txBody>
              <a:bodyPr rtlCol="0" anchor="ctr"/>
              <a:lstStyle/>
              <a:p>
                <a:endParaRPr lang="en-US"/>
              </a:p>
            </p:txBody>
          </p:sp>
          <p:sp>
            <p:nvSpPr>
              <p:cNvPr id="142" name="Freeform: Shape 141">
                <a:extLst>
                  <a:ext uri="{FF2B5EF4-FFF2-40B4-BE49-F238E27FC236}">
                    <a16:creationId xmlns:a16="http://schemas.microsoft.com/office/drawing/2014/main" id="{A0317BFC-F8C9-47EB-8FF3-FE1FA8FC3D59}"/>
                  </a:ext>
                </a:extLst>
              </p:cNvPr>
              <p:cNvSpPr/>
              <p:nvPr/>
            </p:nvSpPr>
            <p:spPr>
              <a:xfrm>
                <a:off x="7818647" y="7071635"/>
                <a:ext cx="525299" cy="770847"/>
              </a:xfrm>
              <a:custGeom>
                <a:avLst/>
                <a:gdLst>
                  <a:gd name="connsiteX0" fmla="*/ 525299 w 525299"/>
                  <a:gd name="connsiteY0" fmla="*/ 0 h 770847"/>
                  <a:gd name="connsiteX1" fmla="*/ 0 w 525299"/>
                  <a:gd name="connsiteY1" fmla="*/ 470339 h 770847"/>
                  <a:gd name="connsiteX2" fmla="*/ 419357 w 525299"/>
                  <a:gd name="connsiteY2" fmla="*/ 770848 h 770847"/>
                  <a:gd name="connsiteX3" fmla="*/ 525299 w 525299"/>
                  <a:gd name="connsiteY3" fmla="*/ 0 h 770847"/>
                </a:gdLst>
                <a:ahLst/>
                <a:cxnLst>
                  <a:cxn ang="0">
                    <a:pos x="connsiteX0" y="connsiteY0"/>
                  </a:cxn>
                  <a:cxn ang="0">
                    <a:pos x="connsiteX1" y="connsiteY1"/>
                  </a:cxn>
                  <a:cxn ang="0">
                    <a:pos x="connsiteX2" y="connsiteY2"/>
                  </a:cxn>
                  <a:cxn ang="0">
                    <a:pos x="connsiteX3" y="connsiteY3"/>
                  </a:cxn>
                </a:cxnLst>
                <a:rect l="l" t="t" r="r" b="b"/>
                <a:pathLst>
                  <a:path w="525299" h="770847">
                    <a:moveTo>
                      <a:pt x="525299" y="0"/>
                    </a:moveTo>
                    <a:lnTo>
                      <a:pt x="0" y="470339"/>
                    </a:lnTo>
                    <a:lnTo>
                      <a:pt x="419357" y="770848"/>
                    </a:lnTo>
                    <a:lnTo>
                      <a:pt x="525299" y="0"/>
                    </a:lnTo>
                    <a:close/>
                  </a:path>
                </a:pathLst>
              </a:custGeom>
              <a:noFill/>
              <a:ln w="7660" cap="flat">
                <a:solidFill>
                  <a:srgbClr val="50E6FF"/>
                </a:solidFill>
                <a:prstDash val="solid"/>
                <a:miter/>
              </a:ln>
            </p:spPr>
            <p:txBody>
              <a:bodyPr rtlCol="0" anchor="ctr"/>
              <a:lstStyle/>
              <a:p>
                <a:endParaRPr lang="en-US"/>
              </a:p>
            </p:txBody>
          </p:sp>
          <p:sp>
            <p:nvSpPr>
              <p:cNvPr id="143" name="Freeform: Shape 142">
                <a:extLst>
                  <a:ext uri="{FF2B5EF4-FFF2-40B4-BE49-F238E27FC236}">
                    <a16:creationId xmlns:a16="http://schemas.microsoft.com/office/drawing/2014/main" id="{991DF048-FEC7-442D-845D-D3A42A606CFF}"/>
                  </a:ext>
                </a:extLst>
              </p:cNvPr>
              <p:cNvSpPr/>
              <p:nvPr/>
            </p:nvSpPr>
            <p:spPr>
              <a:xfrm>
                <a:off x="7158474" y="7071635"/>
                <a:ext cx="660173" cy="470338"/>
              </a:xfrm>
              <a:custGeom>
                <a:avLst/>
                <a:gdLst>
                  <a:gd name="connsiteX0" fmla="*/ 484751 w 660173"/>
                  <a:gd name="connsiteY0" fmla="*/ 0 h 470338"/>
                  <a:gd name="connsiteX1" fmla="*/ 505079 w 660173"/>
                  <a:gd name="connsiteY1" fmla="*/ 258993 h 470338"/>
                  <a:gd name="connsiteX2" fmla="*/ 660173 w 660173"/>
                  <a:gd name="connsiteY2" fmla="*/ 470339 h 470338"/>
                  <a:gd name="connsiteX3" fmla="*/ 0 w 660173"/>
                  <a:gd name="connsiteY3" fmla="*/ 414840 h 470338"/>
                  <a:gd name="connsiteX4" fmla="*/ 500884 w 660173"/>
                  <a:gd name="connsiteY4" fmla="*/ 245010 h 4703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0173" h="470338">
                    <a:moveTo>
                      <a:pt x="484751" y="0"/>
                    </a:moveTo>
                    <a:lnTo>
                      <a:pt x="505079" y="258993"/>
                    </a:lnTo>
                    <a:lnTo>
                      <a:pt x="660173" y="470339"/>
                    </a:lnTo>
                    <a:lnTo>
                      <a:pt x="0" y="414840"/>
                    </a:lnTo>
                    <a:lnTo>
                      <a:pt x="500884" y="245010"/>
                    </a:lnTo>
                  </a:path>
                </a:pathLst>
              </a:custGeom>
              <a:noFill/>
              <a:ln w="7660" cap="flat">
                <a:solidFill>
                  <a:srgbClr val="50E6FF"/>
                </a:solidFill>
                <a:prstDash val="solid"/>
                <a:miter/>
              </a:ln>
            </p:spPr>
            <p:txBody>
              <a:bodyPr rtlCol="0" anchor="ctr"/>
              <a:lstStyle/>
              <a:p>
                <a:endParaRPr lang="en-US"/>
              </a:p>
            </p:txBody>
          </p:sp>
          <p:sp>
            <p:nvSpPr>
              <p:cNvPr id="144" name="Freeform: Shape 143">
                <a:extLst>
                  <a:ext uri="{FF2B5EF4-FFF2-40B4-BE49-F238E27FC236}">
                    <a16:creationId xmlns:a16="http://schemas.microsoft.com/office/drawing/2014/main" id="{0D364130-0E93-43B8-BC7A-55D487FB79CF}"/>
                  </a:ext>
                </a:extLst>
              </p:cNvPr>
              <p:cNvSpPr/>
              <p:nvPr/>
            </p:nvSpPr>
            <p:spPr>
              <a:xfrm>
                <a:off x="7122498" y="7456417"/>
                <a:ext cx="75716" cy="75220"/>
              </a:xfrm>
              <a:custGeom>
                <a:avLst/>
                <a:gdLst>
                  <a:gd name="connsiteX0" fmla="*/ 55229 w 75716"/>
                  <a:gd name="connsiteY0" fmla="*/ 71252 h 75220"/>
                  <a:gd name="connsiteX1" fmla="*/ 73621 w 75716"/>
                  <a:gd name="connsiteY1" fmla="*/ 25542 h 75220"/>
                  <a:gd name="connsiteX2" fmla="*/ 20488 w 75716"/>
                  <a:gd name="connsiteY2" fmla="*/ 4030 h 75220"/>
                  <a:gd name="connsiteX3" fmla="*/ 2096 w 75716"/>
                  <a:gd name="connsiteY3" fmla="*/ 49741 h 75220"/>
                  <a:gd name="connsiteX4" fmla="*/ 55229 w 75716"/>
                  <a:gd name="connsiteY4" fmla="*/ 71252 h 75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716" h="75220">
                    <a:moveTo>
                      <a:pt x="55229" y="71252"/>
                    </a:moveTo>
                    <a:cubicBezTo>
                      <a:pt x="72437" y="62218"/>
                      <a:pt x="79644" y="44041"/>
                      <a:pt x="73621" y="25542"/>
                    </a:cubicBezTo>
                    <a:cubicBezTo>
                      <a:pt x="65446" y="4353"/>
                      <a:pt x="40709" y="-6402"/>
                      <a:pt x="20488" y="4030"/>
                    </a:cubicBezTo>
                    <a:cubicBezTo>
                      <a:pt x="3279" y="13065"/>
                      <a:pt x="-3927" y="31242"/>
                      <a:pt x="2096" y="49741"/>
                    </a:cubicBezTo>
                    <a:cubicBezTo>
                      <a:pt x="10271" y="70822"/>
                      <a:pt x="35008" y="81578"/>
                      <a:pt x="55229" y="71252"/>
                    </a:cubicBezTo>
                    <a:close/>
                  </a:path>
                </a:pathLst>
              </a:custGeom>
              <a:solidFill>
                <a:srgbClr val="185A97"/>
              </a:solidFill>
              <a:ln w="7660" cap="flat">
                <a:noFill/>
                <a:prstDash val="solid"/>
                <a:miter/>
              </a:ln>
            </p:spPr>
            <p:txBody>
              <a:bodyPr rtlCol="0" anchor="ctr"/>
              <a:lstStyle/>
              <a:p>
                <a:endParaRPr lang="en-US"/>
              </a:p>
            </p:txBody>
          </p:sp>
          <p:sp>
            <p:nvSpPr>
              <p:cNvPr id="145" name="Freeform: Shape 144">
                <a:extLst>
                  <a:ext uri="{FF2B5EF4-FFF2-40B4-BE49-F238E27FC236}">
                    <a16:creationId xmlns:a16="http://schemas.microsoft.com/office/drawing/2014/main" id="{A073F878-72C5-4492-9AD6-A4A368969C5C}"/>
                  </a:ext>
                </a:extLst>
              </p:cNvPr>
              <p:cNvSpPr/>
              <p:nvPr/>
            </p:nvSpPr>
            <p:spPr>
              <a:xfrm>
                <a:off x="8597063" y="7067342"/>
                <a:ext cx="74887" cy="71829"/>
              </a:xfrm>
              <a:custGeom>
                <a:avLst/>
                <a:gdLst>
                  <a:gd name="connsiteX0" fmla="*/ 52018 w 74887"/>
                  <a:gd name="connsiteY0" fmla="*/ 68719 h 71829"/>
                  <a:gd name="connsiteX1" fmla="*/ 71808 w 74887"/>
                  <a:gd name="connsiteY1" fmla="*/ 21933 h 71829"/>
                  <a:gd name="connsiteX2" fmla="*/ 22870 w 74887"/>
                  <a:gd name="connsiteY2" fmla="*/ 3003 h 71829"/>
                  <a:gd name="connsiteX3" fmla="*/ 3080 w 74887"/>
                  <a:gd name="connsiteY3" fmla="*/ 49789 h 71829"/>
                  <a:gd name="connsiteX4" fmla="*/ 52018 w 74887"/>
                  <a:gd name="connsiteY4" fmla="*/ 68719 h 71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887" h="71829">
                    <a:moveTo>
                      <a:pt x="52018" y="68719"/>
                    </a:moveTo>
                    <a:cubicBezTo>
                      <a:pt x="71377" y="60760"/>
                      <a:pt x="79982" y="40432"/>
                      <a:pt x="71808" y="21933"/>
                    </a:cubicBezTo>
                    <a:cubicBezTo>
                      <a:pt x="63526" y="3433"/>
                      <a:pt x="42230" y="-4956"/>
                      <a:pt x="22870" y="3003"/>
                    </a:cubicBezTo>
                    <a:cubicBezTo>
                      <a:pt x="3510" y="10962"/>
                      <a:pt x="-5094" y="31290"/>
                      <a:pt x="3080" y="49789"/>
                    </a:cubicBezTo>
                    <a:cubicBezTo>
                      <a:pt x="11254" y="68397"/>
                      <a:pt x="31905" y="76893"/>
                      <a:pt x="52018" y="68719"/>
                    </a:cubicBezTo>
                    <a:close/>
                  </a:path>
                </a:pathLst>
              </a:custGeom>
              <a:solidFill>
                <a:srgbClr val="2195DC"/>
              </a:solidFill>
              <a:ln w="7660" cap="flat">
                <a:noFill/>
                <a:prstDash val="solid"/>
                <a:miter/>
              </a:ln>
            </p:spPr>
            <p:txBody>
              <a:bodyPr rtlCol="0" anchor="ctr"/>
              <a:lstStyle/>
              <a:p>
                <a:endParaRPr lang="en-US"/>
              </a:p>
            </p:txBody>
          </p:sp>
          <p:sp>
            <p:nvSpPr>
              <p:cNvPr id="146" name="Freeform: Shape 145">
                <a:extLst>
                  <a:ext uri="{FF2B5EF4-FFF2-40B4-BE49-F238E27FC236}">
                    <a16:creationId xmlns:a16="http://schemas.microsoft.com/office/drawing/2014/main" id="{ADAE52A4-0CAD-46F9-AC13-50993C8885A6}"/>
                  </a:ext>
                </a:extLst>
              </p:cNvPr>
              <p:cNvSpPr/>
              <p:nvPr/>
            </p:nvSpPr>
            <p:spPr>
              <a:xfrm>
                <a:off x="7605082" y="7028176"/>
                <a:ext cx="74887" cy="75132"/>
              </a:xfrm>
              <a:custGeom>
                <a:avLst/>
                <a:gdLst>
                  <a:gd name="connsiteX0" fmla="*/ 52018 w 74887"/>
                  <a:gd name="connsiteY0" fmla="*/ 71854 h 75132"/>
                  <a:gd name="connsiteX1" fmla="*/ 71808 w 74887"/>
                  <a:gd name="connsiteY1" fmla="*/ 22916 h 75132"/>
                  <a:gd name="connsiteX2" fmla="*/ 22870 w 74887"/>
                  <a:gd name="connsiteY2" fmla="*/ 3126 h 75132"/>
                  <a:gd name="connsiteX3" fmla="*/ 3080 w 74887"/>
                  <a:gd name="connsiteY3" fmla="*/ 52063 h 75132"/>
                  <a:gd name="connsiteX4" fmla="*/ 52018 w 74887"/>
                  <a:gd name="connsiteY4" fmla="*/ 71854 h 751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887" h="75132">
                    <a:moveTo>
                      <a:pt x="52018" y="71854"/>
                    </a:moveTo>
                    <a:cubicBezTo>
                      <a:pt x="71378" y="63572"/>
                      <a:pt x="79982" y="42276"/>
                      <a:pt x="71808" y="22916"/>
                    </a:cubicBezTo>
                    <a:cubicBezTo>
                      <a:pt x="63526" y="3556"/>
                      <a:pt x="42230" y="-5156"/>
                      <a:pt x="22870" y="3126"/>
                    </a:cubicBezTo>
                    <a:cubicBezTo>
                      <a:pt x="3510" y="11408"/>
                      <a:pt x="-5094" y="32703"/>
                      <a:pt x="3080" y="52063"/>
                    </a:cubicBezTo>
                    <a:cubicBezTo>
                      <a:pt x="10394" y="69272"/>
                      <a:pt x="32227" y="81211"/>
                      <a:pt x="52018" y="71854"/>
                    </a:cubicBezTo>
                    <a:close/>
                  </a:path>
                </a:pathLst>
              </a:custGeom>
              <a:solidFill>
                <a:srgbClr val="0078D4"/>
              </a:solidFill>
              <a:ln w="7660" cap="flat">
                <a:noFill/>
                <a:prstDash val="solid"/>
                <a:miter/>
              </a:ln>
            </p:spPr>
            <p:txBody>
              <a:bodyPr rtlCol="0" anchor="ctr"/>
              <a:lstStyle/>
              <a:p>
                <a:endParaRPr lang="en-US"/>
              </a:p>
            </p:txBody>
          </p:sp>
          <p:sp>
            <p:nvSpPr>
              <p:cNvPr id="147" name="Freeform: Shape 146">
                <a:extLst>
                  <a:ext uri="{FF2B5EF4-FFF2-40B4-BE49-F238E27FC236}">
                    <a16:creationId xmlns:a16="http://schemas.microsoft.com/office/drawing/2014/main" id="{E29C5990-59A7-4495-8BF3-FE9466D01529}"/>
                  </a:ext>
                </a:extLst>
              </p:cNvPr>
              <p:cNvSpPr/>
              <p:nvPr/>
            </p:nvSpPr>
            <p:spPr>
              <a:xfrm>
                <a:off x="8315591" y="7034137"/>
                <a:ext cx="74887" cy="74954"/>
              </a:xfrm>
              <a:custGeom>
                <a:avLst/>
                <a:gdLst>
                  <a:gd name="connsiteX0" fmla="*/ 52018 w 74887"/>
                  <a:gd name="connsiteY0" fmla="*/ 71808 h 74954"/>
                  <a:gd name="connsiteX1" fmla="*/ 71808 w 74887"/>
                  <a:gd name="connsiteY1" fmla="*/ 22870 h 74954"/>
                  <a:gd name="connsiteX2" fmla="*/ 22870 w 74887"/>
                  <a:gd name="connsiteY2" fmla="*/ 3080 h 74954"/>
                  <a:gd name="connsiteX3" fmla="*/ 3080 w 74887"/>
                  <a:gd name="connsiteY3" fmla="*/ 52018 h 74954"/>
                  <a:gd name="connsiteX4" fmla="*/ 52018 w 74887"/>
                  <a:gd name="connsiteY4" fmla="*/ 71808 h 749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887" h="74954">
                    <a:moveTo>
                      <a:pt x="52018" y="71808"/>
                    </a:moveTo>
                    <a:cubicBezTo>
                      <a:pt x="71378" y="63526"/>
                      <a:pt x="79982" y="42230"/>
                      <a:pt x="71808" y="22870"/>
                    </a:cubicBezTo>
                    <a:cubicBezTo>
                      <a:pt x="63526" y="3510"/>
                      <a:pt x="42230" y="-5094"/>
                      <a:pt x="22870" y="3080"/>
                    </a:cubicBezTo>
                    <a:cubicBezTo>
                      <a:pt x="3510" y="11362"/>
                      <a:pt x="-5094" y="32658"/>
                      <a:pt x="3080" y="52018"/>
                    </a:cubicBezTo>
                    <a:cubicBezTo>
                      <a:pt x="11577" y="72130"/>
                      <a:pt x="35131" y="79874"/>
                      <a:pt x="52018" y="71808"/>
                    </a:cubicBezTo>
                    <a:close/>
                  </a:path>
                </a:pathLst>
              </a:custGeom>
              <a:solidFill>
                <a:srgbClr val="50E6FF"/>
              </a:solidFill>
              <a:ln w="7660" cap="flat">
                <a:noFill/>
                <a:prstDash val="solid"/>
                <a:miter/>
              </a:ln>
            </p:spPr>
            <p:txBody>
              <a:bodyPr rtlCol="0" anchor="ctr"/>
              <a:lstStyle/>
              <a:p>
                <a:endParaRPr lang="en-US"/>
              </a:p>
            </p:txBody>
          </p:sp>
          <p:sp>
            <p:nvSpPr>
              <p:cNvPr id="148" name="Freeform: Shape 147">
                <a:extLst>
                  <a:ext uri="{FF2B5EF4-FFF2-40B4-BE49-F238E27FC236}">
                    <a16:creationId xmlns:a16="http://schemas.microsoft.com/office/drawing/2014/main" id="{7A523FF8-51F0-4A0C-B144-9D116F5A7443}"/>
                  </a:ext>
                </a:extLst>
              </p:cNvPr>
              <p:cNvSpPr/>
              <p:nvPr/>
            </p:nvSpPr>
            <p:spPr>
              <a:xfrm>
                <a:off x="7261659" y="7034030"/>
                <a:ext cx="74887" cy="75079"/>
              </a:xfrm>
              <a:custGeom>
                <a:avLst/>
                <a:gdLst>
                  <a:gd name="connsiteX0" fmla="*/ 52018 w 74887"/>
                  <a:gd name="connsiteY0" fmla="*/ 71808 h 75079"/>
                  <a:gd name="connsiteX1" fmla="*/ 71808 w 74887"/>
                  <a:gd name="connsiteY1" fmla="*/ 22870 h 75079"/>
                  <a:gd name="connsiteX2" fmla="*/ 22870 w 74887"/>
                  <a:gd name="connsiteY2" fmla="*/ 3080 h 75079"/>
                  <a:gd name="connsiteX3" fmla="*/ 3080 w 74887"/>
                  <a:gd name="connsiteY3" fmla="*/ 52018 h 75079"/>
                  <a:gd name="connsiteX4" fmla="*/ 52018 w 74887"/>
                  <a:gd name="connsiteY4" fmla="*/ 71808 h 750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887" h="75079">
                    <a:moveTo>
                      <a:pt x="52018" y="71808"/>
                    </a:moveTo>
                    <a:cubicBezTo>
                      <a:pt x="71378" y="63526"/>
                      <a:pt x="79982" y="42230"/>
                      <a:pt x="71808" y="22870"/>
                    </a:cubicBezTo>
                    <a:cubicBezTo>
                      <a:pt x="63526" y="3510"/>
                      <a:pt x="42230" y="-5094"/>
                      <a:pt x="22870" y="3080"/>
                    </a:cubicBezTo>
                    <a:cubicBezTo>
                      <a:pt x="3510" y="11362"/>
                      <a:pt x="-5094" y="32658"/>
                      <a:pt x="3080" y="52018"/>
                    </a:cubicBezTo>
                    <a:cubicBezTo>
                      <a:pt x="11684" y="72346"/>
                      <a:pt x="32658" y="80090"/>
                      <a:pt x="52018" y="71808"/>
                    </a:cubicBezTo>
                    <a:close/>
                  </a:path>
                </a:pathLst>
              </a:custGeom>
              <a:solidFill>
                <a:srgbClr val="185A97"/>
              </a:solidFill>
              <a:ln w="7660" cap="flat">
                <a:noFill/>
                <a:prstDash val="solid"/>
                <a:miter/>
              </a:ln>
            </p:spPr>
            <p:txBody>
              <a:bodyPr rtlCol="0" anchor="ctr"/>
              <a:lstStyle/>
              <a:p>
                <a:endParaRPr lang="en-US"/>
              </a:p>
            </p:txBody>
          </p:sp>
          <p:sp>
            <p:nvSpPr>
              <p:cNvPr id="149" name="Freeform: Shape 148">
                <a:extLst>
                  <a:ext uri="{FF2B5EF4-FFF2-40B4-BE49-F238E27FC236}">
                    <a16:creationId xmlns:a16="http://schemas.microsoft.com/office/drawing/2014/main" id="{966F183D-3B98-485A-B874-1792BE6ADE82}"/>
                  </a:ext>
                </a:extLst>
              </p:cNvPr>
              <p:cNvSpPr/>
              <p:nvPr/>
            </p:nvSpPr>
            <p:spPr>
              <a:xfrm>
                <a:off x="7782118" y="7500497"/>
                <a:ext cx="74887" cy="74949"/>
              </a:xfrm>
              <a:custGeom>
                <a:avLst/>
                <a:gdLst>
                  <a:gd name="connsiteX0" fmla="*/ 52018 w 74887"/>
                  <a:gd name="connsiteY0" fmla="*/ 71808 h 74949"/>
                  <a:gd name="connsiteX1" fmla="*/ 71808 w 74887"/>
                  <a:gd name="connsiteY1" fmla="*/ 22870 h 74949"/>
                  <a:gd name="connsiteX2" fmla="*/ 22870 w 74887"/>
                  <a:gd name="connsiteY2" fmla="*/ 3080 h 74949"/>
                  <a:gd name="connsiteX3" fmla="*/ 3080 w 74887"/>
                  <a:gd name="connsiteY3" fmla="*/ 52018 h 74949"/>
                  <a:gd name="connsiteX4" fmla="*/ 52018 w 74887"/>
                  <a:gd name="connsiteY4" fmla="*/ 71808 h 749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887" h="74949">
                    <a:moveTo>
                      <a:pt x="52018" y="71808"/>
                    </a:moveTo>
                    <a:cubicBezTo>
                      <a:pt x="71378" y="63526"/>
                      <a:pt x="79982" y="42230"/>
                      <a:pt x="71808" y="22870"/>
                    </a:cubicBezTo>
                    <a:cubicBezTo>
                      <a:pt x="63526" y="3510"/>
                      <a:pt x="42230" y="-5094"/>
                      <a:pt x="22870" y="3080"/>
                    </a:cubicBezTo>
                    <a:cubicBezTo>
                      <a:pt x="3510" y="11362"/>
                      <a:pt x="-5094" y="32658"/>
                      <a:pt x="3080" y="52018"/>
                    </a:cubicBezTo>
                    <a:cubicBezTo>
                      <a:pt x="11469" y="71485"/>
                      <a:pt x="32658" y="80089"/>
                      <a:pt x="52018" y="71808"/>
                    </a:cubicBezTo>
                    <a:close/>
                  </a:path>
                </a:pathLst>
              </a:custGeom>
              <a:solidFill>
                <a:srgbClr val="185A97"/>
              </a:solidFill>
              <a:ln w="7660" cap="flat">
                <a:noFill/>
                <a:prstDash val="solid"/>
                <a:miter/>
              </a:ln>
            </p:spPr>
            <p:txBody>
              <a:bodyPr rtlCol="0" anchor="ctr"/>
              <a:lstStyle/>
              <a:p>
                <a:endParaRPr lang="en-US"/>
              </a:p>
            </p:txBody>
          </p:sp>
          <p:sp>
            <p:nvSpPr>
              <p:cNvPr id="150" name="Freeform: Shape 149">
                <a:extLst>
                  <a:ext uri="{FF2B5EF4-FFF2-40B4-BE49-F238E27FC236}">
                    <a16:creationId xmlns:a16="http://schemas.microsoft.com/office/drawing/2014/main" id="{7CF3DE95-A37A-4BA4-A3AA-A5F929ACF2E9}"/>
                  </a:ext>
                </a:extLst>
              </p:cNvPr>
              <p:cNvSpPr/>
              <p:nvPr/>
            </p:nvSpPr>
            <p:spPr>
              <a:xfrm>
                <a:off x="8328889" y="7431515"/>
                <a:ext cx="350522" cy="419142"/>
              </a:xfrm>
              <a:custGeom>
                <a:avLst/>
                <a:gdLst>
                  <a:gd name="connsiteX0" fmla="*/ 350522 w 350522"/>
                  <a:gd name="connsiteY0" fmla="*/ 0 h 419142"/>
                  <a:gd name="connsiteX1" fmla="*/ 0 w 350522"/>
                  <a:gd name="connsiteY1" fmla="*/ 419142 h 419142"/>
                </a:gdLst>
                <a:ahLst/>
                <a:cxnLst>
                  <a:cxn ang="0">
                    <a:pos x="connsiteX0" y="connsiteY0"/>
                  </a:cxn>
                  <a:cxn ang="0">
                    <a:pos x="connsiteX1" y="connsiteY1"/>
                  </a:cxn>
                </a:cxnLst>
                <a:rect l="l" t="t" r="r" b="b"/>
                <a:pathLst>
                  <a:path w="350522" h="419142">
                    <a:moveTo>
                      <a:pt x="350522" y="0"/>
                    </a:moveTo>
                    <a:lnTo>
                      <a:pt x="0" y="419142"/>
                    </a:lnTo>
                  </a:path>
                </a:pathLst>
              </a:custGeom>
              <a:noFill/>
              <a:ln w="7660" cap="flat">
                <a:solidFill>
                  <a:srgbClr val="50E6FF"/>
                </a:solidFill>
                <a:prstDash val="solid"/>
                <a:miter/>
              </a:ln>
            </p:spPr>
            <p:txBody>
              <a:bodyPr rtlCol="0" anchor="ctr"/>
              <a:lstStyle/>
              <a:p>
                <a:endParaRPr lang="en-US"/>
              </a:p>
            </p:txBody>
          </p:sp>
          <p:sp>
            <p:nvSpPr>
              <p:cNvPr id="151" name="Freeform: Shape 150">
                <a:extLst>
                  <a:ext uri="{FF2B5EF4-FFF2-40B4-BE49-F238E27FC236}">
                    <a16:creationId xmlns:a16="http://schemas.microsoft.com/office/drawing/2014/main" id="{BAF95C38-23CC-4E5E-AE61-644A96053463}"/>
                  </a:ext>
                </a:extLst>
              </p:cNvPr>
              <p:cNvSpPr/>
              <p:nvPr/>
            </p:nvSpPr>
            <p:spPr>
              <a:xfrm>
                <a:off x="8641268" y="7394017"/>
                <a:ext cx="74887" cy="74586"/>
              </a:xfrm>
              <a:custGeom>
                <a:avLst/>
                <a:gdLst>
                  <a:gd name="connsiteX0" fmla="*/ 52017 w 74887"/>
                  <a:gd name="connsiteY0" fmla="*/ 71808 h 74586"/>
                  <a:gd name="connsiteX1" fmla="*/ 71808 w 74887"/>
                  <a:gd name="connsiteY1" fmla="*/ 22870 h 74586"/>
                  <a:gd name="connsiteX2" fmla="*/ 22870 w 74887"/>
                  <a:gd name="connsiteY2" fmla="*/ 3080 h 74586"/>
                  <a:gd name="connsiteX3" fmla="*/ 3080 w 74887"/>
                  <a:gd name="connsiteY3" fmla="*/ 52018 h 74586"/>
                  <a:gd name="connsiteX4" fmla="*/ 52017 w 74887"/>
                  <a:gd name="connsiteY4" fmla="*/ 71808 h 745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887" h="74586">
                    <a:moveTo>
                      <a:pt x="52017" y="71808"/>
                    </a:moveTo>
                    <a:cubicBezTo>
                      <a:pt x="71378" y="63526"/>
                      <a:pt x="79982" y="42230"/>
                      <a:pt x="71808" y="22870"/>
                    </a:cubicBezTo>
                    <a:cubicBezTo>
                      <a:pt x="63526" y="3510"/>
                      <a:pt x="42230" y="-5094"/>
                      <a:pt x="22870" y="3080"/>
                    </a:cubicBezTo>
                    <a:cubicBezTo>
                      <a:pt x="3510" y="11362"/>
                      <a:pt x="-5094" y="32658"/>
                      <a:pt x="3080" y="52018"/>
                    </a:cubicBezTo>
                    <a:cubicBezTo>
                      <a:pt x="11684" y="72131"/>
                      <a:pt x="34809" y="79014"/>
                      <a:pt x="52017" y="71808"/>
                    </a:cubicBezTo>
                    <a:close/>
                  </a:path>
                </a:pathLst>
              </a:custGeom>
              <a:solidFill>
                <a:srgbClr val="185A97"/>
              </a:solidFill>
              <a:ln w="7660" cap="flat">
                <a:noFill/>
                <a:prstDash val="solid"/>
                <a:miter/>
              </a:ln>
            </p:spPr>
            <p:txBody>
              <a:bodyPr rtlCol="0" anchor="ctr"/>
              <a:lstStyle/>
              <a:p>
                <a:endParaRPr lang="en-US"/>
              </a:p>
            </p:txBody>
          </p:sp>
          <p:sp>
            <p:nvSpPr>
              <p:cNvPr id="152" name="Freeform: Shape 151">
                <a:extLst>
                  <a:ext uri="{FF2B5EF4-FFF2-40B4-BE49-F238E27FC236}">
                    <a16:creationId xmlns:a16="http://schemas.microsoft.com/office/drawing/2014/main" id="{60FF9A61-8349-440C-A532-BD5AC09A4BDE}"/>
                  </a:ext>
                </a:extLst>
              </p:cNvPr>
              <p:cNvSpPr/>
              <p:nvPr/>
            </p:nvSpPr>
            <p:spPr>
              <a:xfrm>
                <a:off x="7627454" y="7279148"/>
                <a:ext cx="74887" cy="75897"/>
              </a:xfrm>
              <a:custGeom>
                <a:avLst/>
                <a:gdLst>
                  <a:gd name="connsiteX0" fmla="*/ 52018 w 74887"/>
                  <a:gd name="connsiteY0" fmla="*/ 71808 h 75897"/>
                  <a:gd name="connsiteX1" fmla="*/ 71808 w 74887"/>
                  <a:gd name="connsiteY1" fmla="*/ 22870 h 75897"/>
                  <a:gd name="connsiteX2" fmla="*/ 22870 w 74887"/>
                  <a:gd name="connsiteY2" fmla="*/ 3080 h 75897"/>
                  <a:gd name="connsiteX3" fmla="*/ 3080 w 74887"/>
                  <a:gd name="connsiteY3" fmla="*/ 52018 h 75897"/>
                  <a:gd name="connsiteX4" fmla="*/ 52018 w 74887"/>
                  <a:gd name="connsiteY4" fmla="*/ 71808 h 75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887" h="75897">
                    <a:moveTo>
                      <a:pt x="52018" y="71808"/>
                    </a:moveTo>
                    <a:cubicBezTo>
                      <a:pt x="71378" y="63526"/>
                      <a:pt x="79982" y="42230"/>
                      <a:pt x="71808" y="22870"/>
                    </a:cubicBezTo>
                    <a:cubicBezTo>
                      <a:pt x="63526" y="3510"/>
                      <a:pt x="42230" y="-5094"/>
                      <a:pt x="22870" y="3080"/>
                    </a:cubicBezTo>
                    <a:cubicBezTo>
                      <a:pt x="3510" y="11362"/>
                      <a:pt x="-5094" y="32658"/>
                      <a:pt x="3080" y="52018"/>
                    </a:cubicBezTo>
                    <a:cubicBezTo>
                      <a:pt x="11685" y="72238"/>
                      <a:pt x="36099" y="82026"/>
                      <a:pt x="52018" y="71808"/>
                    </a:cubicBezTo>
                    <a:close/>
                  </a:path>
                </a:pathLst>
              </a:custGeom>
              <a:solidFill>
                <a:srgbClr val="0078D4"/>
              </a:solidFill>
              <a:ln w="7660" cap="flat">
                <a:noFill/>
                <a:prstDash val="solid"/>
                <a:miter/>
              </a:ln>
            </p:spPr>
            <p:txBody>
              <a:bodyPr rtlCol="0" anchor="ctr"/>
              <a:lstStyle/>
              <a:p>
                <a:endParaRPr lang="en-US"/>
              </a:p>
            </p:txBody>
          </p:sp>
          <p:grpSp>
            <p:nvGrpSpPr>
              <p:cNvPr id="153" name="Graphic 11">
                <a:extLst>
                  <a:ext uri="{FF2B5EF4-FFF2-40B4-BE49-F238E27FC236}">
                    <a16:creationId xmlns:a16="http://schemas.microsoft.com/office/drawing/2014/main" id="{9B9DDA68-4E07-40E0-A0EB-542CA46A71AD}"/>
                  </a:ext>
                </a:extLst>
              </p:cNvPr>
              <p:cNvGrpSpPr/>
              <p:nvPr/>
            </p:nvGrpSpPr>
            <p:grpSpPr>
              <a:xfrm>
                <a:off x="8003511" y="7587661"/>
                <a:ext cx="1050164" cy="2331277"/>
                <a:chOff x="8003511" y="7587661"/>
                <a:chExt cx="1050164" cy="2331277"/>
              </a:xfrm>
            </p:grpSpPr>
            <p:sp>
              <p:nvSpPr>
                <p:cNvPr id="154" name="Freeform: Shape 153">
                  <a:extLst>
                    <a:ext uri="{FF2B5EF4-FFF2-40B4-BE49-F238E27FC236}">
                      <a16:creationId xmlns:a16="http://schemas.microsoft.com/office/drawing/2014/main" id="{6342FB5A-87CB-48CA-95FD-83F8F0D4C95D}"/>
                    </a:ext>
                  </a:extLst>
                </p:cNvPr>
                <p:cNvSpPr/>
                <p:nvPr/>
              </p:nvSpPr>
              <p:spPr>
                <a:xfrm>
                  <a:off x="8006224" y="7593782"/>
                  <a:ext cx="471951" cy="553512"/>
                </a:xfrm>
                <a:custGeom>
                  <a:avLst/>
                  <a:gdLst>
                    <a:gd name="connsiteX0" fmla="*/ 0 w 471951"/>
                    <a:gd name="connsiteY0" fmla="*/ 214176 h 553512"/>
                    <a:gd name="connsiteX1" fmla="*/ 77225 w 471951"/>
                    <a:gd name="connsiteY1" fmla="*/ 553512 h 553512"/>
                    <a:gd name="connsiteX2" fmla="*/ 471952 w 471951"/>
                    <a:gd name="connsiteY2" fmla="*/ 339800 h 553512"/>
                    <a:gd name="connsiteX3" fmla="*/ 409355 w 471951"/>
                    <a:gd name="connsiteY3" fmla="*/ 7670 h 553512"/>
                    <a:gd name="connsiteX4" fmla="*/ 396556 w 471951"/>
                    <a:gd name="connsiteY4" fmla="*/ 1216 h 553512"/>
                    <a:gd name="connsiteX5" fmla="*/ 0 w 471951"/>
                    <a:gd name="connsiteY5" fmla="*/ 214176 h 553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1951" h="553512">
                      <a:moveTo>
                        <a:pt x="0" y="214176"/>
                      </a:moveTo>
                      <a:lnTo>
                        <a:pt x="77225" y="553512"/>
                      </a:lnTo>
                      <a:lnTo>
                        <a:pt x="471952" y="339800"/>
                      </a:lnTo>
                      <a:lnTo>
                        <a:pt x="409355" y="7670"/>
                      </a:lnTo>
                      <a:cubicBezTo>
                        <a:pt x="408602" y="1539"/>
                        <a:pt x="401934" y="-2010"/>
                        <a:pt x="396556" y="1216"/>
                      </a:cubicBezTo>
                      <a:lnTo>
                        <a:pt x="0" y="214176"/>
                      </a:lnTo>
                      <a:close/>
                    </a:path>
                  </a:pathLst>
                </a:custGeom>
                <a:solidFill>
                  <a:srgbClr val="0078D4"/>
                </a:solidFill>
                <a:ln w="7660" cap="flat">
                  <a:noFill/>
                  <a:prstDash val="solid"/>
                  <a:miter/>
                </a:ln>
              </p:spPr>
              <p:txBody>
                <a:bodyPr rtlCol="0" anchor="ctr"/>
                <a:lstStyle/>
                <a:p>
                  <a:endParaRPr lang="en-US"/>
                </a:p>
              </p:txBody>
            </p:sp>
            <p:sp>
              <p:nvSpPr>
                <p:cNvPr id="155" name="Freeform: Shape 154">
                  <a:extLst>
                    <a:ext uri="{FF2B5EF4-FFF2-40B4-BE49-F238E27FC236}">
                      <a16:creationId xmlns:a16="http://schemas.microsoft.com/office/drawing/2014/main" id="{608F3FB2-DDD9-405B-8118-0AC5E94761AA}"/>
                    </a:ext>
                  </a:extLst>
                </p:cNvPr>
                <p:cNvSpPr/>
                <p:nvPr/>
              </p:nvSpPr>
              <p:spPr>
                <a:xfrm>
                  <a:off x="8033650" y="7630761"/>
                  <a:ext cx="419683" cy="473511"/>
                </a:xfrm>
                <a:custGeom>
                  <a:avLst/>
                  <a:gdLst>
                    <a:gd name="connsiteX0" fmla="*/ 364397 w 419683"/>
                    <a:gd name="connsiteY0" fmla="*/ 1667 h 473511"/>
                    <a:gd name="connsiteX1" fmla="*/ 363429 w 419683"/>
                    <a:gd name="connsiteY1" fmla="*/ 161 h 473511"/>
                    <a:gd name="connsiteX2" fmla="*/ 361708 w 419683"/>
                    <a:gd name="connsiteY2" fmla="*/ 161 h 473511"/>
                    <a:gd name="connsiteX3" fmla="*/ 0 w 419683"/>
                    <a:gd name="connsiteY3" fmla="*/ 190534 h 473511"/>
                    <a:gd name="connsiteX4" fmla="*/ 70556 w 419683"/>
                    <a:gd name="connsiteY4" fmla="*/ 473512 h 473511"/>
                    <a:gd name="connsiteX5" fmla="*/ 419680 w 419683"/>
                    <a:gd name="connsiteY5" fmla="*/ 287226 h 473511"/>
                    <a:gd name="connsiteX6" fmla="*/ 364397 w 419683"/>
                    <a:gd name="connsiteY6" fmla="*/ 1667 h 473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683" h="473511">
                      <a:moveTo>
                        <a:pt x="364397" y="1667"/>
                      </a:moveTo>
                      <a:cubicBezTo>
                        <a:pt x="364289" y="1022"/>
                        <a:pt x="363859" y="484"/>
                        <a:pt x="363429" y="161"/>
                      </a:cubicBezTo>
                      <a:cubicBezTo>
                        <a:pt x="362783" y="-54"/>
                        <a:pt x="362246" y="-54"/>
                        <a:pt x="361708" y="161"/>
                      </a:cubicBezTo>
                      <a:lnTo>
                        <a:pt x="0" y="190534"/>
                      </a:lnTo>
                      <a:lnTo>
                        <a:pt x="70556" y="473512"/>
                      </a:lnTo>
                      <a:lnTo>
                        <a:pt x="419680" y="287226"/>
                      </a:lnTo>
                      <a:cubicBezTo>
                        <a:pt x="420218" y="286688"/>
                        <a:pt x="364397" y="1667"/>
                        <a:pt x="364397" y="1667"/>
                      </a:cubicBezTo>
                      <a:close/>
                    </a:path>
                  </a:pathLst>
                </a:custGeom>
                <a:solidFill>
                  <a:srgbClr val="0279D5"/>
                </a:solidFill>
                <a:ln w="7660" cap="flat">
                  <a:noFill/>
                  <a:prstDash val="solid"/>
                  <a:miter/>
                </a:ln>
              </p:spPr>
              <p:txBody>
                <a:bodyPr rtlCol="0" anchor="ctr"/>
                <a:lstStyle/>
                <a:p>
                  <a:endParaRPr lang="en-US"/>
                </a:p>
              </p:txBody>
            </p:sp>
            <p:sp>
              <p:nvSpPr>
                <p:cNvPr id="156" name="Freeform: Shape 155">
                  <a:extLst>
                    <a:ext uri="{FF2B5EF4-FFF2-40B4-BE49-F238E27FC236}">
                      <a16:creationId xmlns:a16="http://schemas.microsoft.com/office/drawing/2014/main" id="{6599341E-4296-4038-8182-D752991F14AE}"/>
                    </a:ext>
                  </a:extLst>
                </p:cNvPr>
                <p:cNvSpPr/>
                <p:nvPr/>
              </p:nvSpPr>
              <p:spPr>
                <a:xfrm>
                  <a:off x="8003511" y="7587661"/>
                  <a:ext cx="474508" cy="559025"/>
                </a:xfrm>
                <a:custGeom>
                  <a:avLst/>
                  <a:gdLst>
                    <a:gd name="connsiteX0" fmla="*/ 474450 w 474508"/>
                    <a:gd name="connsiteY0" fmla="*/ 331939 h 559025"/>
                    <a:gd name="connsiteX1" fmla="*/ 414541 w 474508"/>
                    <a:gd name="connsiteY1" fmla="*/ 15404 h 559025"/>
                    <a:gd name="connsiteX2" fmla="*/ 393461 w 474508"/>
                    <a:gd name="connsiteY2" fmla="*/ 1959 h 559025"/>
                    <a:gd name="connsiteX3" fmla="*/ 13146 w 474508"/>
                    <a:gd name="connsiteY3" fmla="*/ 205884 h 559025"/>
                    <a:gd name="connsiteX4" fmla="*/ 1315 w 474508"/>
                    <a:gd name="connsiteY4" fmla="*/ 236537 h 559025"/>
                    <a:gd name="connsiteX5" fmla="*/ 73914 w 474508"/>
                    <a:gd name="connsiteY5" fmla="*/ 548447 h 559025"/>
                    <a:gd name="connsiteX6" fmla="*/ 80152 w 474508"/>
                    <a:gd name="connsiteY6" fmla="*/ 557912 h 559025"/>
                    <a:gd name="connsiteX7" fmla="*/ 80045 w 474508"/>
                    <a:gd name="connsiteY7" fmla="*/ 557267 h 559025"/>
                    <a:gd name="connsiteX8" fmla="*/ 80368 w 474508"/>
                    <a:gd name="connsiteY8" fmla="*/ 557267 h 559025"/>
                    <a:gd name="connsiteX9" fmla="*/ 83594 w 474508"/>
                    <a:gd name="connsiteY9" fmla="*/ 553072 h 559025"/>
                    <a:gd name="connsiteX10" fmla="*/ 10457 w 474508"/>
                    <a:gd name="connsiteY10" fmla="*/ 240947 h 559025"/>
                    <a:gd name="connsiteX11" fmla="*/ 18093 w 474508"/>
                    <a:gd name="connsiteY11" fmla="*/ 212875 h 559025"/>
                    <a:gd name="connsiteX12" fmla="*/ 395181 w 474508"/>
                    <a:gd name="connsiteY12" fmla="*/ 10671 h 559025"/>
                    <a:gd name="connsiteX13" fmla="*/ 405292 w 474508"/>
                    <a:gd name="connsiteY13" fmla="*/ 12285 h 559025"/>
                    <a:gd name="connsiteX14" fmla="*/ 408733 w 474508"/>
                    <a:gd name="connsiteY14" fmla="*/ 23148 h 559025"/>
                    <a:gd name="connsiteX15" fmla="*/ 468857 w 474508"/>
                    <a:gd name="connsiteY15" fmla="*/ 337962 h 559025"/>
                    <a:gd name="connsiteX16" fmla="*/ 468211 w 474508"/>
                    <a:gd name="connsiteY16" fmla="*/ 342802 h 559025"/>
                    <a:gd name="connsiteX17" fmla="*/ 470040 w 474508"/>
                    <a:gd name="connsiteY17" fmla="*/ 343340 h 559025"/>
                    <a:gd name="connsiteX18" fmla="*/ 471761 w 474508"/>
                    <a:gd name="connsiteY18" fmla="*/ 342587 h 559025"/>
                    <a:gd name="connsiteX19" fmla="*/ 474450 w 474508"/>
                    <a:gd name="connsiteY19" fmla="*/ 331939 h 559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74508" h="559025">
                      <a:moveTo>
                        <a:pt x="474450" y="331939"/>
                      </a:moveTo>
                      <a:cubicBezTo>
                        <a:pt x="471761" y="307954"/>
                        <a:pt x="416477" y="25622"/>
                        <a:pt x="414541" y="15404"/>
                      </a:cubicBezTo>
                      <a:cubicBezTo>
                        <a:pt x="412175" y="3680"/>
                        <a:pt x="404969" y="-3741"/>
                        <a:pt x="393461" y="1959"/>
                      </a:cubicBezTo>
                      <a:cubicBezTo>
                        <a:pt x="388083" y="4648"/>
                        <a:pt x="18308" y="202657"/>
                        <a:pt x="13146" y="205884"/>
                      </a:cubicBezTo>
                      <a:cubicBezTo>
                        <a:pt x="-1052" y="214811"/>
                        <a:pt x="-1374" y="220727"/>
                        <a:pt x="1315" y="236537"/>
                      </a:cubicBezTo>
                      <a:cubicBezTo>
                        <a:pt x="3788" y="250734"/>
                        <a:pt x="71978" y="538983"/>
                        <a:pt x="73914" y="548447"/>
                      </a:cubicBezTo>
                      <a:cubicBezTo>
                        <a:pt x="76818" y="562752"/>
                        <a:pt x="70903" y="558665"/>
                        <a:pt x="80152" y="557912"/>
                      </a:cubicBezTo>
                      <a:cubicBezTo>
                        <a:pt x="80152" y="557912"/>
                        <a:pt x="80152" y="557589"/>
                        <a:pt x="80045" y="557267"/>
                      </a:cubicBezTo>
                      <a:cubicBezTo>
                        <a:pt x="80152" y="557267"/>
                        <a:pt x="80260" y="557267"/>
                        <a:pt x="80368" y="557267"/>
                      </a:cubicBezTo>
                      <a:cubicBezTo>
                        <a:pt x="82411" y="557052"/>
                        <a:pt x="83809" y="555116"/>
                        <a:pt x="83594" y="553072"/>
                      </a:cubicBezTo>
                      <a:cubicBezTo>
                        <a:pt x="83487" y="552104"/>
                        <a:pt x="10457" y="240947"/>
                        <a:pt x="10457" y="240947"/>
                      </a:cubicBezTo>
                      <a:cubicBezTo>
                        <a:pt x="5832" y="221695"/>
                        <a:pt x="11425" y="217500"/>
                        <a:pt x="18093" y="212875"/>
                      </a:cubicBezTo>
                      <a:cubicBezTo>
                        <a:pt x="23686" y="209003"/>
                        <a:pt x="395181" y="10671"/>
                        <a:pt x="395181" y="10671"/>
                      </a:cubicBezTo>
                      <a:cubicBezTo>
                        <a:pt x="395181" y="10671"/>
                        <a:pt x="402065" y="8090"/>
                        <a:pt x="405292" y="12285"/>
                      </a:cubicBezTo>
                      <a:cubicBezTo>
                        <a:pt x="406905" y="14328"/>
                        <a:pt x="408088" y="17985"/>
                        <a:pt x="408733" y="23148"/>
                      </a:cubicBezTo>
                      <a:cubicBezTo>
                        <a:pt x="410024" y="33366"/>
                        <a:pt x="466060" y="313977"/>
                        <a:pt x="468857" y="337962"/>
                      </a:cubicBezTo>
                      <a:cubicBezTo>
                        <a:pt x="469287" y="342372"/>
                        <a:pt x="468964" y="340758"/>
                        <a:pt x="468211" y="342802"/>
                      </a:cubicBezTo>
                      <a:cubicBezTo>
                        <a:pt x="467459" y="344738"/>
                        <a:pt x="468104" y="342694"/>
                        <a:pt x="470040" y="343340"/>
                      </a:cubicBezTo>
                      <a:cubicBezTo>
                        <a:pt x="471976" y="344092"/>
                        <a:pt x="471008" y="344415"/>
                        <a:pt x="471761" y="342587"/>
                      </a:cubicBezTo>
                      <a:cubicBezTo>
                        <a:pt x="472836" y="339360"/>
                        <a:pt x="474880" y="337101"/>
                        <a:pt x="474450" y="331939"/>
                      </a:cubicBezTo>
                      <a:close/>
                    </a:path>
                  </a:pathLst>
                </a:custGeom>
                <a:solidFill>
                  <a:srgbClr val="243A5E"/>
                </a:solidFill>
                <a:ln w="7660" cap="flat">
                  <a:noFill/>
                  <a:prstDash val="solid"/>
                  <a:miter/>
                </a:ln>
              </p:spPr>
              <p:txBody>
                <a:bodyPr rtlCol="0" anchor="ctr"/>
                <a:lstStyle/>
                <a:p>
                  <a:endParaRPr lang="en-US"/>
                </a:p>
              </p:txBody>
            </p:sp>
            <p:sp>
              <p:nvSpPr>
                <p:cNvPr id="157" name="Freeform: Shape 156">
                  <a:extLst>
                    <a:ext uri="{FF2B5EF4-FFF2-40B4-BE49-F238E27FC236}">
                      <a16:creationId xmlns:a16="http://schemas.microsoft.com/office/drawing/2014/main" id="{04215F57-1F46-425E-B7B6-24DA9A858DBA}"/>
                    </a:ext>
                  </a:extLst>
                </p:cNvPr>
                <p:cNvSpPr/>
                <p:nvPr/>
              </p:nvSpPr>
              <p:spPr>
                <a:xfrm>
                  <a:off x="8078501" y="7914176"/>
                  <a:ext cx="672542" cy="380792"/>
                </a:xfrm>
                <a:custGeom>
                  <a:avLst/>
                  <a:gdLst>
                    <a:gd name="connsiteX0" fmla="*/ 409032 w 672542"/>
                    <a:gd name="connsiteY0" fmla="*/ 1122 h 380792"/>
                    <a:gd name="connsiteX1" fmla="*/ 672542 w 672542"/>
                    <a:gd name="connsiteY1" fmla="*/ 152022 h 380792"/>
                    <a:gd name="connsiteX2" fmla="*/ 647051 w 672542"/>
                    <a:gd name="connsiteY2" fmla="*/ 168263 h 380792"/>
                    <a:gd name="connsiteX3" fmla="*/ 277815 w 672542"/>
                    <a:gd name="connsiteY3" fmla="*/ 376060 h 380792"/>
                    <a:gd name="connsiteX4" fmla="*/ 269748 w 672542"/>
                    <a:gd name="connsiteY4" fmla="*/ 380792 h 380792"/>
                    <a:gd name="connsiteX5" fmla="*/ 9250 w 672542"/>
                    <a:gd name="connsiteY5" fmla="*/ 232688 h 380792"/>
                    <a:gd name="connsiteX6" fmla="*/ 0 w 672542"/>
                    <a:gd name="connsiteY6" fmla="*/ 228064 h 380792"/>
                    <a:gd name="connsiteX7" fmla="*/ 5700 w 672542"/>
                    <a:gd name="connsiteY7" fmla="*/ 219782 h 380792"/>
                    <a:gd name="connsiteX8" fmla="*/ 397524 w 672542"/>
                    <a:gd name="connsiteY8" fmla="*/ 2628 h 380792"/>
                    <a:gd name="connsiteX9" fmla="*/ 409032 w 672542"/>
                    <a:gd name="connsiteY9" fmla="*/ 1122 h 380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72542" h="380792">
                      <a:moveTo>
                        <a:pt x="409032" y="1122"/>
                      </a:moveTo>
                      <a:lnTo>
                        <a:pt x="672542" y="152022"/>
                      </a:lnTo>
                      <a:lnTo>
                        <a:pt x="647051" y="168263"/>
                      </a:lnTo>
                      <a:lnTo>
                        <a:pt x="277815" y="376060"/>
                      </a:lnTo>
                      <a:lnTo>
                        <a:pt x="269748" y="380792"/>
                      </a:lnTo>
                      <a:lnTo>
                        <a:pt x="9250" y="232688"/>
                      </a:lnTo>
                      <a:lnTo>
                        <a:pt x="0" y="228064"/>
                      </a:lnTo>
                      <a:lnTo>
                        <a:pt x="5700" y="219782"/>
                      </a:lnTo>
                      <a:lnTo>
                        <a:pt x="397524" y="2628"/>
                      </a:lnTo>
                      <a:cubicBezTo>
                        <a:pt x="401396" y="154"/>
                        <a:pt x="405160" y="-1029"/>
                        <a:pt x="409032" y="1122"/>
                      </a:cubicBezTo>
                      <a:close/>
                    </a:path>
                  </a:pathLst>
                </a:custGeom>
                <a:solidFill>
                  <a:srgbClr val="AFADAE"/>
                </a:solidFill>
                <a:ln w="7660" cap="flat">
                  <a:noFill/>
                  <a:prstDash val="solid"/>
                  <a:miter/>
                </a:ln>
              </p:spPr>
              <p:txBody>
                <a:bodyPr rtlCol="0" anchor="ctr"/>
                <a:lstStyle/>
                <a:p>
                  <a:endParaRPr lang="en-US"/>
                </a:p>
              </p:txBody>
            </p:sp>
            <p:sp>
              <p:nvSpPr>
                <p:cNvPr id="158" name="Freeform: Shape 157">
                  <a:extLst>
                    <a:ext uri="{FF2B5EF4-FFF2-40B4-BE49-F238E27FC236}">
                      <a16:creationId xmlns:a16="http://schemas.microsoft.com/office/drawing/2014/main" id="{02AC9CEC-71E6-4017-A327-509986CF66D1}"/>
                    </a:ext>
                  </a:extLst>
                </p:cNvPr>
                <p:cNvSpPr/>
                <p:nvPr/>
              </p:nvSpPr>
              <p:spPr>
                <a:xfrm>
                  <a:off x="8077658" y="8063965"/>
                  <a:ext cx="674997" cy="254599"/>
                </a:xfrm>
                <a:custGeom>
                  <a:avLst/>
                  <a:gdLst>
                    <a:gd name="connsiteX0" fmla="*/ 669405 w 674997"/>
                    <a:gd name="connsiteY0" fmla="*/ 512 h 254599"/>
                    <a:gd name="connsiteX1" fmla="*/ 667899 w 674997"/>
                    <a:gd name="connsiteY1" fmla="*/ 6213 h 254599"/>
                    <a:gd name="connsiteX2" fmla="*/ 286831 w 674997"/>
                    <a:gd name="connsiteY2" fmla="*/ 225195 h 254599"/>
                    <a:gd name="connsiteX3" fmla="*/ 259835 w 674997"/>
                    <a:gd name="connsiteY3" fmla="*/ 224549 h 254599"/>
                    <a:gd name="connsiteX4" fmla="*/ 8479 w 674997"/>
                    <a:gd name="connsiteY4" fmla="*/ 80533 h 254599"/>
                    <a:gd name="connsiteX5" fmla="*/ 3101 w 674997"/>
                    <a:gd name="connsiteY5" fmla="*/ 71391 h 254599"/>
                    <a:gd name="connsiteX6" fmla="*/ 412 w 674997"/>
                    <a:gd name="connsiteY6" fmla="*/ 93440 h 254599"/>
                    <a:gd name="connsiteX7" fmla="*/ 5897 w 674997"/>
                    <a:gd name="connsiteY7" fmla="*/ 101399 h 254599"/>
                    <a:gd name="connsiteX8" fmla="*/ 258222 w 674997"/>
                    <a:gd name="connsiteY8" fmla="*/ 248104 h 254599"/>
                    <a:gd name="connsiteX9" fmla="*/ 292639 w 674997"/>
                    <a:gd name="connsiteY9" fmla="*/ 248427 h 254599"/>
                    <a:gd name="connsiteX10" fmla="*/ 672416 w 674997"/>
                    <a:gd name="connsiteY10" fmla="*/ 27401 h 254599"/>
                    <a:gd name="connsiteX11" fmla="*/ 674998 w 674997"/>
                    <a:gd name="connsiteY11" fmla="*/ 22346 h 254599"/>
                    <a:gd name="connsiteX12" fmla="*/ 674675 w 674997"/>
                    <a:gd name="connsiteY12" fmla="*/ 3201 h 254599"/>
                    <a:gd name="connsiteX13" fmla="*/ 669405 w 674997"/>
                    <a:gd name="connsiteY13" fmla="*/ 512 h 254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74997" h="254599">
                      <a:moveTo>
                        <a:pt x="669405" y="512"/>
                      </a:moveTo>
                      <a:cubicBezTo>
                        <a:pt x="668330" y="2555"/>
                        <a:pt x="670480" y="4384"/>
                        <a:pt x="667899" y="6213"/>
                      </a:cubicBezTo>
                      <a:cubicBezTo>
                        <a:pt x="621651" y="39447"/>
                        <a:pt x="297372" y="219494"/>
                        <a:pt x="286831" y="225195"/>
                      </a:cubicBezTo>
                      <a:cubicBezTo>
                        <a:pt x="275323" y="231325"/>
                        <a:pt x="275753" y="233584"/>
                        <a:pt x="259835" y="224549"/>
                      </a:cubicBezTo>
                      <a:cubicBezTo>
                        <a:pt x="245853" y="216483"/>
                        <a:pt x="49995" y="105916"/>
                        <a:pt x="8479" y="80533"/>
                      </a:cubicBezTo>
                      <a:cubicBezTo>
                        <a:pt x="3316" y="77414"/>
                        <a:pt x="3209" y="71391"/>
                        <a:pt x="3101" y="71391"/>
                      </a:cubicBezTo>
                      <a:cubicBezTo>
                        <a:pt x="412" y="69562"/>
                        <a:pt x="-663" y="85803"/>
                        <a:pt x="412" y="93440"/>
                      </a:cubicBezTo>
                      <a:cubicBezTo>
                        <a:pt x="735" y="96021"/>
                        <a:pt x="3639" y="100001"/>
                        <a:pt x="5897" y="101399"/>
                      </a:cubicBezTo>
                      <a:cubicBezTo>
                        <a:pt x="34937" y="119360"/>
                        <a:pt x="246821" y="241758"/>
                        <a:pt x="258222" y="248104"/>
                      </a:cubicBezTo>
                      <a:cubicBezTo>
                        <a:pt x="274570" y="257139"/>
                        <a:pt x="278227" y="256278"/>
                        <a:pt x="292639" y="248427"/>
                      </a:cubicBezTo>
                      <a:cubicBezTo>
                        <a:pt x="310924" y="238531"/>
                        <a:pt x="641978" y="48697"/>
                        <a:pt x="672416" y="27401"/>
                      </a:cubicBezTo>
                      <a:cubicBezTo>
                        <a:pt x="674137" y="26218"/>
                        <a:pt x="674998" y="24389"/>
                        <a:pt x="674998" y="22346"/>
                      </a:cubicBezTo>
                      <a:lnTo>
                        <a:pt x="674675" y="3201"/>
                      </a:lnTo>
                      <a:cubicBezTo>
                        <a:pt x="674353" y="3201"/>
                        <a:pt x="670480" y="-1531"/>
                        <a:pt x="669405" y="512"/>
                      </a:cubicBezTo>
                      <a:close/>
                    </a:path>
                  </a:pathLst>
                </a:custGeom>
                <a:solidFill>
                  <a:srgbClr val="185A97"/>
                </a:solidFill>
                <a:ln w="7660" cap="flat">
                  <a:noFill/>
                  <a:prstDash val="solid"/>
                  <a:miter/>
                </a:ln>
              </p:spPr>
              <p:txBody>
                <a:bodyPr rtlCol="0" anchor="ctr"/>
                <a:lstStyle/>
                <a:p>
                  <a:endParaRPr lang="en-US"/>
                </a:p>
              </p:txBody>
            </p:sp>
            <p:sp>
              <p:nvSpPr>
                <p:cNvPr id="159" name="Freeform: Shape 158">
                  <a:extLst>
                    <a:ext uri="{FF2B5EF4-FFF2-40B4-BE49-F238E27FC236}">
                      <a16:creationId xmlns:a16="http://schemas.microsoft.com/office/drawing/2014/main" id="{12052B7A-4CB1-4B8E-888B-306726058E60}"/>
                    </a:ext>
                  </a:extLst>
                </p:cNvPr>
                <p:cNvSpPr/>
                <p:nvPr/>
              </p:nvSpPr>
              <p:spPr>
                <a:xfrm>
                  <a:off x="8078716" y="7911774"/>
                  <a:ext cx="673328" cy="386536"/>
                </a:xfrm>
                <a:custGeom>
                  <a:avLst/>
                  <a:gdLst>
                    <a:gd name="connsiteX0" fmla="*/ 0 w 673328"/>
                    <a:gd name="connsiteY0" fmla="*/ 230142 h 386536"/>
                    <a:gd name="connsiteX1" fmla="*/ 3872 w 673328"/>
                    <a:gd name="connsiteY1" fmla="*/ 237026 h 386536"/>
                    <a:gd name="connsiteX2" fmla="*/ 264801 w 673328"/>
                    <a:gd name="connsiteY2" fmla="*/ 384161 h 386536"/>
                    <a:gd name="connsiteX3" fmla="*/ 273728 w 673328"/>
                    <a:gd name="connsiteY3" fmla="*/ 386527 h 386536"/>
                    <a:gd name="connsiteX4" fmla="*/ 282440 w 673328"/>
                    <a:gd name="connsiteY4" fmla="*/ 383946 h 386536"/>
                    <a:gd name="connsiteX5" fmla="*/ 670821 w 673328"/>
                    <a:gd name="connsiteY5" fmla="*/ 162060 h 386536"/>
                    <a:gd name="connsiteX6" fmla="*/ 673295 w 673328"/>
                    <a:gd name="connsiteY6" fmla="*/ 155499 h 386536"/>
                    <a:gd name="connsiteX7" fmla="*/ 670499 w 673328"/>
                    <a:gd name="connsiteY7" fmla="*/ 150229 h 386536"/>
                    <a:gd name="connsiteX8" fmla="*/ 412259 w 673328"/>
                    <a:gd name="connsiteY8" fmla="*/ 1480 h 386536"/>
                    <a:gd name="connsiteX9" fmla="*/ 401611 w 673328"/>
                    <a:gd name="connsiteY9" fmla="*/ 1587 h 386536"/>
                    <a:gd name="connsiteX10" fmla="*/ 3872 w 673328"/>
                    <a:gd name="connsiteY10" fmla="*/ 221215 h 386536"/>
                    <a:gd name="connsiteX11" fmla="*/ 0 w 673328"/>
                    <a:gd name="connsiteY11" fmla="*/ 230142 h 386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3328" h="386536">
                      <a:moveTo>
                        <a:pt x="0" y="230142"/>
                      </a:moveTo>
                      <a:cubicBezTo>
                        <a:pt x="0" y="232939"/>
                        <a:pt x="1506" y="235628"/>
                        <a:pt x="3872" y="237026"/>
                      </a:cubicBezTo>
                      <a:lnTo>
                        <a:pt x="264801" y="384161"/>
                      </a:lnTo>
                      <a:cubicBezTo>
                        <a:pt x="267597" y="385775"/>
                        <a:pt x="270609" y="386635"/>
                        <a:pt x="273728" y="386527"/>
                      </a:cubicBezTo>
                      <a:cubicBezTo>
                        <a:pt x="276739" y="386527"/>
                        <a:pt x="279751" y="385667"/>
                        <a:pt x="282440" y="383946"/>
                      </a:cubicBezTo>
                      <a:lnTo>
                        <a:pt x="670821" y="162060"/>
                      </a:lnTo>
                      <a:cubicBezTo>
                        <a:pt x="673402" y="159909"/>
                        <a:pt x="673402" y="156897"/>
                        <a:pt x="673295" y="155499"/>
                      </a:cubicBezTo>
                      <a:cubicBezTo>
                        <a:pt x="673187" y="153778"/>
                        <a:pt x="672327" y="151304"/>
                        <a:pt x="670499" y="150229"/>
                      </a:cubicBezTo>
                      <a:lnTo>
                        <a:pt x="412259" y="1480"/>
                      </a:lnTo>
                      <a:cubicBezTo>
                        <a:pt x="408925" y="-563"/>
                        <a:pt x="404837" y="-456"/>
                        <a:pt x="401611" y="1587"/>
                      </a:cubicBezTo>
                      <a:lnTo>
                        <a:pt x="3872" y="221215"/>
                      </a:lnTo>
                      <a:cubicBezTo>
                        <a:pt x="1291" y="222829"/>
                        <a:pt x="0" y="227346"/>
                        <a:pt x="0" y="230142"/>
                      </a:cubicBezTo>
                      <a:close/>
                    </a:path>
                  </a:pathLst>
                </a:custGeom>
                <a:solidFill>
                  <a:srgbClr val="50E6FF"/>
                </a:solidFill>
                <a:ln w="7660" cap="flat">
                  <a:noFill/>
                  <a:prstDash val="solid"/>
                  <a:miter/>
                </a:ln>
              </p:spPr>
              <p:txBody>
                <a:bodyPr rtlCol="0" anchor="ctr"/>
                <a:lstStyle/>
                <a:p>
                  <a:endParaRPr lang="en-US"/>
                </a:p>
              </p:txBody>
            </p:sp>
            <p:sp>
              <p:nvSpPr>
                <p:cNvPr id="160" name="Freeform: Shape 159">
                  <a:extLst>
                    <a:ext uri="{FF2B5EF4-FFF2-40B4-BE49-F238E27FC236}">
                      <a16:creationId xmlns:a16="http://schemas.microsoft.com/office/drawing/2014/main" id="{DECB8403-CC19-4EF9-A234-4713596AE249}"/>
                    </a:ext>
                  </a:extLst>
                </p:cNvPr>
                <p:cNvSpPr/>
                <p:nvPr/>
              </p:nvSpPr>
              <p:spPr>
                <a:xfrm>
                  <a:off x="8032814" y="7622788"/>
                  <a:ext cx="417773" cy="473457"/>
                </a:xfrm>
                <a:custGeom>
                  <a:avLst/>
                  <a:gdLst>
                    <a:gd name="connsiteX0" fmla="*/ 417612 w 417773"/>
                    <a:gd name="connsiteY0" fmla="*/ 278636 h 473457"/>
                    <a:gd name="connsiteX1" fmla="*/ 364372 w 417773"/>
                    <a:gd name="connsiteY1" fmla="*/ 6414 h 473457"/>
                    <a:gd name="connsiteX2" fmla="*/ 352864 w 417773"/>
                    <a:gd name="connsiteY2" fmla="*/ 928 h 473457"/>
                    <a:gd name="connsiteX3" fmla="*/ 4170 w 417773"/>
                    <a:gd name="connsiteY3" fmla="*/ 186676 h 473457"/>
                    <a:gd name="connsiteX4" fmla="*/ 191 w 417773"/>
                    <a:gd name="connsiteY4" fmla="*/ 195388 h 473457"/>
                    <a:gd name="connsiteX5" fmla="*/ 62680 w 417773"/>
                    <a:gd name="connsiteY5" fmla="*/ 466104 h 473457"/>
                    <a:gd name="connsiteX6" fmla="*/ 76447 w 417773"/>
                    <a:gd name="connsiteY6" fmla="*/ 472342 h 473457"/>
                    <a:gd name="connsiteX7" fmla="*/ 412772 w 417773"/>
                    <a:gd name="connsiteY7" fmla="*/ 288746 h 473457"/>
                    <a:gd name="connsiteX8" fmla="*/ 417612 w 417773"/>
                    <a:gd name="connsiteY8" fmla="*/ 278636 h 473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7773" h="473457">
                      <a:moveTo>
                        <a:pt x="417612" y="278636"/>
                      </a:moveTo>
                      <a:lnTo>
                        <a:pt x="364372" y="6414"/>
                      </a:lnTo>
                      <a:cubicBezTo>
                        <a:pt x="363404" y="1143"/>
                        <a:pt x="357704" y="-1546"/>
                        <a:pt x="352864" y="928"/>
                      </a:cubicBezTo>
                      <a:lnTo>
                        <a:pt x="4170" y="186676"/>
                      </a:lnTo>
                      <a:cubicBezTo>
                        <a:pt x="944" y="188397"/>
                        <a:pt x="-562" y="191946"/>
                        <a:pt x="191" y="195388"/>
                      </a:cubicBezTo>
                      <a:lnTo>
                        <a:pt x="62680" y="466104"/>
                      </a:lnTo>
                      <a:cubicBezTo>
                        <a:pt x="64186" y="472235"/>
                        <a:pt x="70962" y="475247"/>
                        <a:pt x="76447" y="472342"/>
                      </a:cubicBezTo>
                      <a:lnTo>
                        <a:pt x="412772" y="288746"/>
                      </a:lnTo>
                      <a:cubicBezTo>
                        <a:pt x="416429" y="286810"/>
                        <a:pt x="418365" y="282830"/>
                        <a:pt x="417612" y="278636"/>
                      </a:cubicBezTo>
                      <a:close/>
                    </a:path>
                  </a:pathLst>
                </a:custGeom>
                <a:solidFill>
                  <a:srgbClr val="E9FCFE"/>
                </a:solidFill>
                <a:ln w="7660" cap="flat">
                  <a:noFill/>
                  <a:prstDash val="solid"/>
                  <a:miter/>
                </a:ln>
              </p:spPr>
              <p:txBody>
                <a:bodyPr rtlCol="0" anchor="ctr"/>
                <a:lstStyle/>
                <a:p>
                  <a:endParaRPr lang="en-US"/>
                </a:p>
              </p:txBody>
            </p:sp>
            <p:sp>
              <p:nvSpPr>
                <p:cNvPr id="161" name="Freeform: Shape 160">
                  <a:extLst>
                    <a:ext uri="{FF2B5EF4-FFF2-40B4-BE49-F238E27FC236}">
                      <a16:creationId xmlns:a16="http://schemas.microsoft.com/office/drawing/2014/main" id="{4FB9BD3E-FFBD-485E-BD19-5D4161044040}"/>
                    </a:ext>
                  </a:extLst>
                </p:cNvPr>
                <p:cNvSpPr/>
                <p:nvPr/>
              </p:nvSpPr>
              <p:spPr>
                <a:xfrm>
                  <a:off x="8456342" y="7988758"/>
                  <a:ext cx="40870" cy="23661"/>
                </a:xfrm>
                <a:custGeom>
                  <a:avLst/>
                  <a:gdLst>
                    <a:gd name="connsiteX0" fmla="*/ 23770 w 40870"/>
                    <a:gd name="connsiteY0" fmla="*/ 0 h 23661"/>
                    <a:gd name="connsiteX1" fmla="*/ 40871 w 40870"/>
                    <a:gd name="connsiteY1" fmla="*/ 10110 h 23661"/>
                    <a:gd name="connsiteX2" fmla="*/ 17101 w 40870"/>
                    <a:gd name="connsiteY2" fmla="*/ 23662 h 23661"/>
                    <a:gd name="connsiteX3" fmla="*/ 0 w 40870"/>
                    <a:gd name="connsiteY3" fmla="*/ 13552 h 23661"/>
                    <a:gd name="connsiteX4" fmla="*/ 23770 w 40870"/>
                    <a:gd name="connsiteY4" fmla="*/ 0 h 236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70" h="23661">
                      <a:moveTo>
                        <a:pt x="23770" y="0"/>
                      </a:moveTo>
                      <a:lnTo>
                        <a:pt x="40871" y="10110"/>
                      </a:lnTo>
                      <a:lnTo>
                        <a:pt x="17101" y="23662"/>
                      </a:lnTo>
                      <a:lnTo>
                        <a:pt x="0" y="13552"/>
                      </a:lnTo>
                      <a:lnTo>
                        <a:pt x="23770" y="0"/>
                      </a:lnTo>
                      <a:close/>
                    </a:path>
                  </a:pathLst>
                </a:custGeom>
                <a:solidFill>
                  <a:srgbClr val="50E6FF"/>
                </a:solidFill>
                <a:ln w="7660" cap="flat">
                  <a:noFill/>
                  <a:prstDash val="solid"/>
                  <a:miter/>
                </a:ln>
              </p:spPr>
              <p:txBody>
                <a:bodyPr rtlCol="0" anchor="ctr"/>
                <a:lstStyle/>
                <a:p>
                  <a:endParaRPr lang="en-US"/>
                </a:p>
              </p:txBody>
            </p:sp>
            <p:sp>
              <p:nvSpPr>
                <p:cNvPr id="162" name="Freeform: Shape 161">
                  <a:extLst>
                    <a:ext uri="{FF2B5EF4-FFF2-40B4-BE49-F238E27FC236}">
                      <a16:creationId xmlns:a16="http://schemas.microsoft.com/office/drawing/2014/main" id="{3983D362-FCF0-4A84-8DC9-F1FC07CE395E}"/>
                    </a:ext>
                  </a:extLst>
                </p:cNvPr>
                <p:cNvSpPr/>
                <p:nvPr/>
              </p:nvSpPr>
              <p:spPr>
                <a:xfrm>
                  <a:off x="8430421" y="8005859"/>
                  <a:ext cx="36676" cy="21296"/>
                </a:xfrm>
                <a:custGeom>
                  <a:avLst/>
                  <a:gdLst>
                    <a:gd name="connsiteX0" fmla="*/ 19575 w 36676"/>
                    <a:gd name="connsiteY0" fmla="*/ 0 h 21296"/>
                    <a:gd name="connsiteX1" fmla="*/ 36676 w 36676"/>
                    <a:gd name="connsiteY1" fmla="*/ 10110 h 21296"/>
                    <a:gd name="connsiteX2" fmla="*/ 16994 w 36676"/>
                    <a:gd name="connsiteY2" fmla="*/ 21296 h 21296"/>
                    <a:gd name="connsiteX3" fmla="*/ 0 w 36676"/>
                    <a:gd name="connsiteY3" fmla="*/ 11186 h 21296"/>
                    <a:gd name="connsiteX4" fmla="*/ 19575 w 36676"/>
                    <a:gd name="connsiteY4" fmla="*/ 0 h 212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676" h="21296">
                      <a:moveTo>
                        <a:pt x="19575" y="0"/>
                      </a:moveTo>
                      <a:lnTo>
                        <a:pt x="36676" y="10110"/>
                      </a:lnTo>
                      <a:lnTo>
                        <a:pt x="16994" y="21296"/>
                      </a:lnTo>
                      <a:lnTo>
                        <a:pt x="0" y="11186"/>
                      </a:lnTo>
                      <a:lnTo>
                        <a:pt x="19575" y="0"/>
                      </a:lnTo>
                      <a:close/>
                    </a:path>
                  </a:pathLst>
                </a:custGeom>
                <a:solidFill>
                  <a:srgbClr val="50E6FF"/>
                </a:solidFill>
                <a:ln w="7660" cap="flat">
                  <a:noFill/>
                  <a:prstDash val="solid"/>
                  <a:miter/>
                </a:ln>
              </p:spPr>
              <p:txBody>
                <a:bodyPr rtlCol="0" anchor="ctr"/>
                <a:lstStyle/>
                <a:p>
                  <a:endParaRPr lang="en-US"/>
                </a:p>
              </p:txBody>
            </p:sp>
            <p:sp>
              <p:nvSpPr>
                <p:cNvPr id="163" name="Freeform: Shape 162">
                  <a:extLst>
                    <a:ext uri="{FF2B5EF4-FFF2-40B4-BE49-F238E27FC236}">
                      <a16:creationId xmlns:a16="http://schemas.microsoft.com/office/drawing/2014/main" id="{9B050204-39FB-4781-8F5B-A3D6BD116E1E}"/>
                    </a:ext>
                  </a:extLst>
                </p:cNvPr>
                <p:cNvSpPr/>
                <p:nvPr/>
              </p:nvSpPr>
              <p:spPr>
                <a:xfrm>
                  <a:off x="8404178" y="8020702"/>
                  <a:ext cx="36891" cy="21511"/>
                </a:xfrm>
                <a:custGeom>
                  <a:avLst/>
                  <a:gdLst>
                    <a:gd name="connsiteX0" fmla="*/ 19898 w 36891"/>
                    <a:gd name="connsiteY0" fmla="*/ 0 h 21511"/>
                    <a:gd name="connsiteX1" fmla="*/ 36891 w 36891"/>
                    <a:gd name="connsiteY1" fmla="*/ 10110 h 21511"/>
                    <a:gd name="connsiteX2" fmla="*/ 17101 w 36891"/>
                    <a:gd name="connsiteY2" fmla="*/ 21511 h 21511"/>
                    <a:gd name="connsiteX3" fmla="*/ 0 w 36891"/>
                    <a:gd name="connsiteY3" fmla="*/ 11401 h 21511"/>
                    <a:gd name="connsiteX4" fmla="*/ 19898 w 36891"/>
                    <a:gd name="connsiteY4" fmla="*/ 0 h 21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891" h="21511">
                      <a:moveTo>
                        <a:pt x="19898" y="0"/>
                      </a:moveTo>
                      <a:lnTo>
                        <a:pt x="36891" y="10110"/>
                      </a:lnTo>
                      <a:lnTo>
                        <a:pt x="17101" y="21511"/>
                      </a:lnTo>
                      <a:lnTo>
                        <a:pt x="0" y="11401"/>
                      </a:lnTo>
                      <a:lnTo>
                        <a:pt x="19898" y="0"/>
                      </a:lnTo>
                      <a:close/>
                    </a:path>
                  </a:pathLst>
                </a:custGeom>
                <a:solidFill>
                  <a:srgbClr val="50E6FF"/>
                </a:solidFill>
                <a:ln w="7660" cap="flat">
                  <a:noFill/>
                  <a:prstDash val="solid"/>
                  <a:miter/>
                </a:ln>
              </p:spPr>
              <p:txBody>
                <a:bodyPr rtlCol="0" anchor="ctr"/>
                <a:lstStyle/>
                <a:p>
                  <a:endParaRPr lang="en-US"/>
                </a:p>
              </p:txBody>
            </p:sp>
            <p:sp>
              <p:nvSpPr>
                <p:cNvPr id="164" name="Freeform: Shape 163">
                  <a:extLst>
                    <a:ext uri="{FF2B5EF4-FFF2-40B4-BE49-F238E27FC236}">
                      <a16:creationId xmlns:a16="http://schemas.microsoft.com/office/drawing/2014/main" id="{F525A07E-192E-4085-BDC0-A9C17E7F1DBB}"/>
                    </a:ext>
                  </a:extLst>
                </p:cNvPr>
                <p:cNvSpPr/>
                <p:nvPr/>
              </p:nvSpPr>
              <p:spPr>
                <a:xfrm>
                  <a:off x="8499364" y="7980584"/>
                  <a:ext cx="59693" cy="34417"/>
                </a:xfrm>
                <a:custGeom>
                  <a:avLst/>
                  <a:gdLst>
                    <a:gd name="connsiteX0" fmla="*/ 0 w 59693"/>
                    <a:gd name="connsiteY0" fmla="*/ 23877 h 34417"/>
                    <a:gd name="connsiteX1" fmla="*/ 41839 w 59693"/>
                    <a:gd name="connsiteY1" fmla="*/ 0 h 34417"/>
                    <a:gd name="connsiteX2" fmla="*/ 59693 w 59693"/>
                    <a:gd name="connsiteY2" fmla="*/ 10541 h 34417"/>
                    <a:gd name="connsiteX3" fmla="*/ 17854 w 59693"/>
                    <a:gd name="connsiteY3" fmla="*/ 34418 h 34417"/>
                    <a:gd name="connsiteX4" fmla="*/ 0 w 59693"/>
                    <a:gd name="connsiteY4" fmla="*/ 23877 h 344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693" h="34417">
                      <a:moveTo>
                        <a:pt x="0" y="23877"/>
                      </a:moveTo>
                      <a:lnTo>
                        <a:pt x="41839" y="0"/>
                      </a:lnTo>
                      <a:lnTo>
                        <a:pt x="59693" y="10541"/>
                      </a:lnTo>
                      <a:lnTo>
                        <a:pt x="17854" y="34418"/>
                      </a:lnTo>
                      <a:lnTo>
                        <a:pt x="0" y="23877"/>
                      </a:lnTo>
                      <a:close/>
                    </a:path>
                  </a:pathLst>
                </a:custGeom>
                <a:solidFill>
                  <a:srgbClr val="50E6FF"/>
                </a:solidFill>
                <a:ln w="7660" cap="flat">
                  <a:noFill/>
                  <a:prstDash val="solid"/>
                  <a:miter/>
                </a:ln>
              </p:spPr>
              <p:txBody>
                <a:bodyPr rtlCol="0" anchor="ctr"/>
                <a:lstStyle/>
                <a:p>
                  <a:endParaRPr lang="en-US"/>
                </a:p>
              </p:txBody>
            </p:sp>
            <p:sp>
              <p:nvSpPr>
                <p:cNvPr id="165" name="Freeform: Shape 164">
                  <a:extLst>
                    <a:ext uri="{FF2B5EF4-FFF2-40B4-BE49-F238E27FC236}">
                      <a16:creationId xmlns:a16="http://schemas.microsoft.com/office/drawing/2014/main" id="{942D74D8-FF06-46AE-8050-01487DBE566C}"/>
                    </a:ext>
                  </a:extLst>
                </p:cNvPr>
                <p:cNvSpPr/>
                <p:nvPr/>
              </p:nvSpPr>
              <p:spPr>
                <a:xfrm>
                  <a:off x="8298343" y="8134173"/>
                  <a:ext cx="37751" cy="21941"/>
                </a:xfrm>
                <a:custGeom>
                  <a:avLst/>
                  <a:gdLst>
                    <a:gd name="connsiteX0" fmla="*/ 16671 w 37751"/>
                    <a:gd name="connsiteY0" fmla="*/ 21941 h 21941"/>
                    <a:gd name="connsiteX1" fmla="*/ 0 w 37751"/>
                    <a:gd name="connsiteY1" fmla="*/ 12046 h 21941"/>
                    <a:gd name="connsiteX2" fmla="*/ 21188 w 37751"/>
                    <a:gd name="connsiteY2" fmla="*/ 0 h 21941"/>
                    <a:gd name="connsiteX3" fmla="*/ 37752 w 37751"/>
                    <a:gd name="connsiteY3" fmla="*/ 9895 h 21941"/>
                    <a:gd name="connsiteX4" fmla="*/ 16671 w 37751"/>
                    <a:gd name="connsiteY4" fmla="*/ 21941 h 219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751" h="21941">
                      <a:moveTo>
                        <a:pt x="16671" y="21941"/>
                      </a:moveTo>
                      <a:lnTo>
                        <a:pt x="0" y="12046"/>
                      </a:lnTo>
                      <a:lnTo>
                        <a:pt x="21188" y="0"/>
                      </a:lnTo>
                      <a:lnTo>
                        <a:pt x="37752" y="9895"/>
                      </a:lnTo>
                      <a:lnTo>
                        <a:pt x="16671" y="21941"/>
                      </a:lnTo>
                      <a:close/>
                    </a:path>
                  </a:pathLst>
                </a:custGeom>
                <a:solidFill>
                  <a:srgbClr val="50E6FF"/>
                </a:solidFill>
                <a:ln w="7660" cap="flat">
                  <a:noFill/>
                  <a:prstDash val="solid"/>
                  <a:miter/>
                </a:ln>
              </p:spPr>
              <p:txBody>
                <a:bodyPr rtlCol="0" anchor="ctr"/>
                <a:lstStyle/>
                <a:p>
                  <a:endParaRPr lang="en-US"/>
                </a:p>
              </p:txBody>
            </p:sp>
            <p:sp>
              <p:nvSpPr>
                <p:cNvPr id="166" name="Freeform: Shape 165">
                  <a:extLst>
                    <a:ext uri="{FF2B5EF4-FFF2-40B4-BE49-F238E27FC236}">
                      <a16:creationId xmlns:a16="http://schemas.microsoft.com/office/drawing/2014/main" id="{7FC25D8B-810F-43F1-B844-65134B5AC9B1}"/>
                    </a:ext>
                  </a:extLst>
                </p:cNvPr>
                <p:cNvSpPr/>
                <p:nvPr/>
              </p:nvSpPr>
              <p:spPr>
                <a:xfrm>
                  <a:off x="8274574" y="8149768"/>
                  <a:ext cx="34095" cy="19897"/>
                </a:xfrm>
                <a:custGeom>
                  <a:avLst/>
                  <a:gdLst>
                    <a:gd name="connsiteX0" fmla="*/ 16671 w 34095"/>
                    <a:gd name="connsiteY0" fmla="*/ 19898 h 19897"/>
                    <a:gd name="connsiteX1" fmla="*/ 0 w 34095"/>
                    <a:gd name="connsiteY1" fmla="*/ 10003 h 19897"/>
                    <a:gd name="connsiteX2" fmla="*/ 17532 w 34095"/>
                    <a:gd name="connsiteY2" fmla="*/ 0 h 19897"/>
                    <a:gd name="connsiteX3" fmla="*/ 34095 w 34095"/>
                    <a:gd name="connsiteY3" fmla="*/ 9895 h 19897"/>
                    <a:gd name="connsiteX4" fmla="*/ 16671 w 34095"/>
                    <a:gd name="connsiteY4" fmla="*/ 19898 h 19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95" h="19897">
                      <a:moveTo>
                        <a:pt x="16671" y="19898"/>
                      </a:moveTo>
                      <a:lnTo>
                        <a:pt x="0" y="10003"/>
                      </a:lnTo>
                      <a:lnTo>
                        <a:pt x="17532" y="0"/>
                      </a:lnTo>
                      <a:lnTo>
                        <a:pt x="34095" y="9895"/>
                      </a:lnTo>
                      <a:lnTo>
                        <a:pt x="16671" y="19898"/>
                      </a:lnTo>
                      <a:close/>
                    </a:path>
                  </a:pathLst>
                </a:custGeom>
                <a:solidFill>
                  <a:srgbClr val="50E6FF"/>
                </a:solidFill>
                <a:ln w="7660" cap="flat">
                  <a:noFill/>
                  <a:prstDash val="solid"/>
                  <a:miter/>
                </a:ln>
              </p:spPr>
              <p:txBody>
                <a:bodyPr rtlCol="0" anchor="ctr"/>
                <a:lstStyle/>
                <a:p>
                  <a:endParaRPr lang="en-US"/>
                </a:p>
              </p:txBody>
            </p:sp>
            <p:sp>
              <p:nvSpPr>
                <p:cNvPr id="167" name="Freeform: Shape 166">
                  <a:extLst>
                    <a:ext uri="{FF2B5EF4-FFF2-40B4-BE49-F238E27FC236}">
                      <a16:creationId xmlns:a16="http://schemas.microsoft.com/office/drawing/2014/main" id="{5E11D673-9A0F-44EF-8276-3966A2E67B98}"/>
                    </a:ext>
                  </a:extLst>
                </p:cNvPr>
                <p:cNvSpPr/>
                <p:nvPr/>
              </p:nvSpPr>
              <p:spPr>
                <a:xfrm>
                  <a:off x="8321360" y="8067166"/>
                  <a:ext cx="38074" cy="22048"/>
                </a:xfrm>
                <a:custGeom>
                  <a:avLst/>
                  <a:gdLst>
                    <a:gd name="connsiteX0" fmla="*/ 21081 w 38074"/>
                    <a:gd name="connsiteY0" fmla="*/ 0 h 22048"/>
                    <a:gd name="connsiteX1" fmla="*/ 38074 w 38074"/>
                    <a:gd name="connsiteY1" fmla="*/ 10110 h 22048"/>
                    <a:gd name="connsiteX2" fmla="*/ 16994 w 38074"/>
                    <a:gd name="connsiteY2" fmla="*/ 22049 h 22048"/>
                    <a:gd name="connsiteX3" fmla="*/ 0 w 38074"/>
                    <a:gd name="connsiteY3" fmla="*/ 12046 h 22048"/>
                    <a:gd name="connsiteX4" fmla="*/ 21081 w 38074"/>
                    <a:gd name="connsiteY4" fmla="*/ 0 h 220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74" h="22048">
                      <a:moveTo>
                        <a:pt x="21081" y="0"/>
                      </a:moveTo>
                      <a:lnTo>
                        <a:pt x="38074" y="10110"/>
                      </a:lnTo>
                      <a:lnTo>
                        <a:pt x="16994" y="22049"/>
                      </a:lnTo>
                      <a:lnTo>
                        <a:pt x="0" y="12046"/>
                      </a:lnTo>
                      <a:lnTo>
                        <a:pt x="21081" y="0"/>
                      </a:lnTo>
                      <a:close/>
                    </a:path>
                  </a:pathLst>
                </a:custGeom>
                <a:solidFill>
                  <a:srgbClr val="50E6FF"/>
                </a:solidFill>
                <a:ln w="7660" cap="flat">
                  <a:noFill/>
                  <a:prstDash val="solid"/>
                  <a:miter/>
                </a:ln>
              </p:spPr>
              <p:txBody>
                <a:bodyPr rtlCol="0" anchor="ctr"/>
                <a:lstStyle/>
                <a:p>
                  <a:endParaRPr lang="en-US"/>
                </a:p>
              </p:txBody>
            </p:sp>
            <p:sp>
              <p:nvSpPr>
                <p:cNvPr id="168" name="Freeform: Shape 167">
                  <a:extLst>
                    <a:ext uri="{FF2B5EF4-FFF2-40B4-BE49-F238E27FC236}">
                      <a16:creationId xmlns:a16="http://schemas.microsoft.com/office/drawing/2014/main" id="{D8320EA2-E14F-4849-99A3-5112A3CECC26}"/>
                    </a:ext>
                  </a:extLst>
                </p:cNvPr>
                <p:cNvSpPr/>
                <p:nvPr/>
              </p:nvSpPr>
              <p:spPr>
                <a:xfrm>
                  <a:off x="8311788" y="8099325"/>
                  <a:ext cx="38397" cy="22371"/>
                </a:xfrm>
                <a:custGeom>
                  <a:avLst/>
                  <a:gdLst>
                    <a:gd name="connsiteX0" fmla="*/ 20543 w 38397"/>
                    <a:gd name="connsiteY0" fmla="*/ 0 h 22371"/>
                    <a:gd name="connsiteX1" fmla="*/ 38397 w 38397"/>
                    <a:gd name="connsiteY1" fmla="*/ 10648 h 22371"/>
                    <a:gd name="connsiteX2" fmla="*/ 17854 w 38397"/>
                    <a:gd name="connsiteY2" fmla="*/ 22371 h 22371"/>
                    <a:gd name="connsiteX3" fmla="*/ 0 w 38397"/>
                    <a:gd name="connsiteY3" fmla="*/ 11723 h 22371"/>
                    <a:gd name="connsiteX4" fmla="*/ 20543 w 38397"/>
                    <a:gd name="connsiteY4" fmla="*/ 0 h 223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397" h="22371">
                      <a:moveTo>
                        <a:pt x="20543" y="0"/>
                      </a:moveTo>
                      <a:lnTo>
                        <a:pt x="38397" y="10648"/>
                      </a:lnTo>
                      <a:lnTo>
                        <a:pt x="17854" y="22371"/>
                      </a:lnTo>
                      <a:lnTo>
                        <a:pt x="0" y="11723"/>
                      </a:lnTo>
                      <a:lnTo>
                        <a:pt x="20543" y="0"/>
                      </a:lnTo>
                      <a:close/>
                    </a:path>
                  </a:pathLst>
                </a:custGeom>
                <a:solidFill>
                  <a:srgbClr val="50E6FF"/>
                </a:solidFill>
                <a:ln w="7660" cap="flat">
                  <a:noFill/>
                  <a:prstDash val="solid"/>
                  <a:miter/>
                </a:ln>
              </p:spPr>
              <p:txBody>
                <a:bodyPr rtlCol="0" anchor="ctr"/>
                <a:lstStyle/>
                <a:p>
                  <a:endParaRPr lang="en-US"/>
                </a:p>
              </p:txBody>
            </p:sp>
            <p:sp>
              <p:nvSpPr>
                <p:cNvPr id="169" name="Freeform: Shape 168">
                  <a:extLst>
                    <a:ext uri="{FF2B5EF4-FFF2-40B4-BE49-F238E27FC236}">
                      <a16:creationId xmlns:a16="http://schemas.microsoft.com/office/drawing/2014/main" id="{7CD97C8E-EDA5-464A-91F2-7621BC12461F}"/>
                    </a:ext>
                  </a:extLst>
                </p:cNvPr>
                <p:cNvSpPr/>
                <p:nvPr/>
              </p:nvSpPr>
              <p:spPr>
                <a:xfrm>
                  <a:off x="8284146" y="8114705"/>
                  <a:ext cx="39150" cy="22694"/>
                </a:xfrm>
                <a:custGeom>
                  <a:avLst/>
                  <a:gdLst>
                    <a:gd name="connsiteX0" fmla="*/ 21511 w 39150"/>
                    <a:gd name="connsiteY0" fmla="*/ 0 h 22694"/>
                    <a:gd name="connsiteX1" fmla="*/ 39150 w 39150"/>
                    <a:gd name="connsiteY1" fmla="*/ 10541 h 22694"/>
                    <a:gd name="connsiteX2" fmla="*/ 17747 w 39150"/>
                    <a:gd name="connsiteY2" fmla="*/ 22694 h 22694"/>
                    <a:gd name="connsiteX3" fmla="*/ 0 w 39150"/>
                    <a:gd name="connsiteY3" fmla="*/ 12046 h 22694"/>
                    <a:gd name="connsiteX4" fmla="*/ 21511 w 39150"/>
                    <a:gd name="connsiteY4" fmla="*/ 0 h 226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150" h="22694">
                      <a:moveTo>
                        <a:pt x="21511" y="0"/>
                      </a:moveTo>
                      <a:lnTo>
                        <a:pt x="39150" y="10541"/>
                      </a:lnTo>
                      <a:lnTo>
                        <a:pt x="17747" y="22694"/>
                      </a:lnTo>
                      <a:lnTo>
                        <a:pt x="0" y="12046"/>
                      </a:lnTo>
                      <a:lnTo>
                        <a:pt x="21511" y="0"/>
                      </a:lnTo>
                      <a:close/>
                    </a:path>
                  </a:pathLst>
                </a:custGeom>
                <a:solidFill>
                  <a:srgbClr val="50E6FF"/>
                </a:solidFill>
                <a:ln w="7660" cap="flat">
                  <a:noFill/>
                  <a:prstDash val="solid"/>
                  <a:miter/>
                </a:ln>
              </p:spPr>
              <p:txBody>
                <a:bodyPr rtlCol="0" anchor="ctr"/>
                <a:lstStyle/>
                <a:p>
                  <a:endParaRPr lang="en-US"/>
                </a:p>
              </p:txBody>
            </p:sp>
            <p:sp>
              <p:nvSpPr>
                <p:cNvPr id="170" name="Freeform: Shape 169">
                  <a:extLst>
                    <a:ext uri="{FF2B5EF4-FFF2-40B4-BE49-F238E27FC236}">
                      <a16:creationId xmlns:a16="http://schemas.microsoft.com/office/drawing/2014/main" id="{7150A78C-3634-495F-8449-0A8E913836FA}"/>
                    </a:ext>
                  </a:extLst>
                </p:cNvPr>
                <p:cNvSpPr/>
                <p:nvPr/>
              </p:nvSpPr>
              <p:spPr>
                <a:xfrm>
                  <a:off x="8293718" y="8082761"/>
                  <a:ext cx="38289" cy="22156"/>
                </a:xfrm>
                <a:custGeom>
                  <a:avLst/>
                  <a:gdLst>
                    <a:gd name="connsiteX0" fmla="*/ 16994 w 38289"/>
                    <a:gd name="connsiteY0" fmla="*/ 22156 h 22156"/>
                    <a:gd name="connsiteX1" fmla="*/ 0 w 38289"/>
                    <a:gd name="connsiteY1" fmla="*/ 12046 h 22156"/>
                    <a:gd name="connsiteX2" fmla="*/ 21188 w 38289"/>
                    <a:gd name="connsiteY2" fmla="*/ 0 h 22156"/>
                    <a:gd name="connsiteX3" fmla="*/ 38290 w 38289"/>
                    <a:gd name="connsiteY3" fmla="*/ 10110 h 22156"/>
                    <a:gd name="connsiteX4" fmla="*/ 16994 w 38289"/>
                    <a:gd name="connsiteY4" fmla="*/ 22156 h 22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289" h="22156">
                      <a:moveTo>
                        <a:pt x="16994" y="22156"/>
                      </a:moveTo>
                      <a:lnTo>
                        <a:pt x="0" y="12046"/>
                      </a:lnTo>
                      <a:lnTo>
                        <a:pt x="21188" y="0"/>
                      </a:lnTo>
                      <a:lnTo>
                        <a:pt x="38290" y="10110"/>
                      </a:lnTo>
                      <a:lnTo>
                        <a:pt x="16994" y="22156"/>
                      </a:lnTo>
                      <a:close/>
                    </a:path>
                  </a:pathLst>
                </a:custGeom>
                <a:solidFill>
                  <a:srgbClr val="50E6FF"/>
                </a:solidFill>
                <a:ln w="7660" cap="flat">
                  <a:noFill/>
                  <a:prstDash val="solid"/>
                  <a:miter/>
                </a:ln>
              </p:spPr>
              <p:txBody>
                <a:bodyPr rtlCol="0" anchor="ctr"/>
                <a:lstStyle/>
                <a:p>
                  <a:endParaRPr lang="en-US"/>
                </a:p>
              </p:txBody>
            </p:sp>
            <p:sp>
              <p:nvSpPr>
                <p:cNvPr id="171" name="Freeform: Shape 170">
                  <a:extLst>
                    <a:ext uri="{FF2B5EF4-FFF2-40B4-BE49-F238E27FC236}">
                      <a16:creationId xmlns:a16="http://schemas.microsoft.com/office/drawing/2014/main" id="{DC5800AB-93C7-4C88-BF02-1381F38C600B}"/>
                    </a:ext>
                  </a:extLst>
                </p:cNvPr>
                <p:cNvSpPr/>
                <p:nvPr/>
              </p:nvSpPr>
              <p:spPr>
                <a:xfrm>
                  <a:off x="8338676" y="8084805"/>
                  <a:ext cx="36998" cy="21511"/>
                </a:xfrm>
                <a:custGeom>
                  <a:avLst/>
                  <a:gdLst>
                    <a:gd name="connsiteX0" fmla="*/ 19252 w 36998"/>
                    <a:gd name="connsiteY0" fmla="*/ 0 h 21511"/>
                    <a:gd name="connsiteX1" fmla="*/ 36999 w 36998"/>
                    <a:gd name="connsiteY1" fmla="*/ 10648 h 21511"/>
                    <a:gd name="connsiteX2" fmla="*/ 17854 w 36998"/>
                    <a:gd name="connsiteY2" fmla="*/ 21511 h 21511"/>
                    <a:gd name="connsiteX3" fmla="*/ 0 w 36998"/>
                    <a:gd name="connsiteY3" fmla="*/ 10971 h 21511"/>
                    <a:gd name="connsiteX4" fmla="*/ 19252 w 36998"/>
                    <a:gd name="connsiteY4" fmla="*/ 0 h 21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98" h="21511">
                      <a:moveTo>
                        <a:pt x="19252" y="0"/>
                      </a:moveTo>
                      <a:lnTo>
                        <a:pt x="36999" y="10648"/>
                      </a:lnTo>
                      <a:lnTo>
                        <a:pt x="17854" y="21511"/>
                      </a:lnTo>
                      <a:lnTo>
                        <a:pt x="0" y="10971"/>
                      </a:lnTo>
                      <a:lnTo>
                        <a:pt x="19252" y="0"/>
                      </a:lnTo>
                      <a:close/>
                    </a:path>
                  </a:pathLst>
                </a:custGeom>
                <a:solidFill>
                  <a:srgbClr val="50E6FF"/>
                </a:solidFill>
                <a:ln w="7660" cap="flat">
                  <a:noFill/>
                  <a:prstDash val="solid"/>
                  <a:miter/>
                </a:ln>
              </p:spPr>
              <p:txBody>
                <a:bodyPr rtlCol="0" anchor="ctr"/>
                <a:lstStyle/>
                <a:p>
                  <a:endParaRPr lang="en-US"/>
                </a:p>
              </p:txBody>
            </p:sp>
            <p:sp>
              <p:nvSpPr>
                <p:cNvPr id="172" name="Freeform: Shape 171">
                  <a:extLst>
                    <a:ext uri="{FF2B5EF4-FFF2-40B4-BE49-F238E27FC236}">
                      <a16:creationId xmlns:a16="http://schemas.microsoft.com/office/drawing/2014/main" id="{CF1775ED-DB48-42FA-ABEB-4B9784D47582}"/>
                    </a:ext>
                  </a:extLst>
                </p:cNvPr>
                <p:cNvSpPr/>
                <p:nvPr/>
              </p:nvSpPr>
              <p:spPr>
                <a:xfrm>
                  <a:off x="8267045" y="8098464"/>
                  <a:ext cx="37429" cy="21726"/>
                </a:xfrm>
                <a:custGeom>
                  <a:avLst/>
                  <a:gdLst>
                    <a:gd name="connsiteX0" fmla="*/ 17101 w 37429"/>
                    <a:gd name="connsiteY0" fmla="*/ 21726 h 21726"/>
                    <a:gd name="connsiteX1" fmla="*/ 0 w 37429"/>
                    <a:gd name="connsiteY1" fmla="*/ 11616 h 21726"/>
                    <a:gd name="connsiteX2" fmla="*/ 20328 w 37429"/>
                    <a:gd name="connsiteY2" fmla="*/ 0 h 21726"/>
                    <a:gd name="connsiteX3" fmla="*/ 37429 w 37429"/>
                    <a:gd name="connsiteY3" fmla="*/ 10110 h 21726"/>
                    <a:gd name="connsiteX4" fmla="*/ 17101 w 37429"/>
                    <a:gd name="connsiteY4" fmla="*/ 21726 h 217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429" h="21726">
                      <a:moveTo>
                        <a:pt x="17101" y="21726"/>
                      </a:moveTo>
                      <a:lnTo>
                        <a:pt x="0" y="11616"/>
                      </a:lnTo>
                      <a:lnTo>
                        <a:pt x="20328" y="0"/>
                      </a:lnTo>
                      <a:lnTo>
                        <a:pt x="37429" y="10110"/>
                      </a:lnTo>
                      <a:lnTo>
                        <a:pt x="17101" y="21726"/>
                      </a:lnTo>
                      <a:close/>
                    </a:path>
                  </a:pathLst>
                </a:custGeom>
                <a:solidFill>
                  <a:srgbClr val="50E6FF"/>
                </a:solidFill>
                <a:ln w="7660" cap="flat">
                  <a:noFill/>
                  <a:prstDash val="solid"/>
                  <a:miter/>
                </a:ln>
              </p:spPr>
              <p:txBody>
                <a:bodyPr rtlCol="0" anchor="ctr"/>
                <a:lstStyle/>
                <a:p>
                  <a:endParaRPr lang="en-US"/>
                </a:p>
              </p:txBody>
            </p:sp>
            <p:sp>
              <p:nvSpPr>
                <p:cNvPr id="173" name="Freeform: Shape 172">
                  <a:extLst>
                    <a:ext uri="{FF2B5EF4-FFF2-40B4-BE49-F238E27FC236}">
                      <a16:creationId xmlns:a16="http://schemas.microsoft.com/office/drawing/2014/main" id="{7AAED3DB-04A9-47D6-B4A7-AD7AF33A2542}"/>
                    </a:ext>
                  </a:extLst>
                </p:cNvPr>
                <p:cNvSpPr/>
                <p:nvPr/>
              </p:nvSpPr>
              <p:spPr>
                <a:xfrm>
                  <a:off x="8348894" y="8051033"/>
                  <a:ext cx="39042" cy="22586"/>
                </a:xfrm>
                <a:custGeom>
                  <a:avLst/>
                  <a:gdLst>
                    <a:gd name="connsiteX0" fmla="*/ 21941 w 39042"/>
                    <a:gd name="connsiteY0" fmla="*/ 0 h 22586"/>
                    <a:gd name="connsiteX1" fmla="*/ 39043 w 39042"/>
                    <a:gd name="connsiteY1" fmla="*/ 10110 h 22586"/>
                    <a:gd name="connsiteX2" fmla="*/ 16994 w 39042"/>
                    <a:gd name="connsiteY2" fmla="*/ 22586 h 22586"/>
                    <a:gd name="connsiteX3" fmla="*/ 0 w 39042"/>
                    <a:gd name="connsiteY3" fmla="*/ 12584 h 22586"/>
                    <a:gd name="connsiteX4" fmla="*/ 21941 w 39042"/>
                    <a:gd name="connsiteY4" fmla="*/ 0 h 225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042" h="22586">
                      <a:moveTo>
                        <a:pt x="21941" y="0"/>
                      </a:moveTo>
                      <a:lnTo>
                        <a:pt x="39043" y="10110"/>
                      </a:lnTo>
                      <a:lnTo>
                        <a:pt x="16994" y="22586"/>
                      </a:lnTo>
                      <a:lnTo>
                        <a:pt x="0" y="12584"/>
                      </a:lnTo>
                      <a:lnTo>
                        <a:pt x="21941" y="0"/>
                      </a:lnTo>
                      <a:close/>
                    </a:path>
                  </a:pathLst>
                </a:custGeom>
                <a:solidFill>
                  <a:srgbClr val="50E6FF"/>
                </a:solidFill>
                <a:ln w="7660" cap="flat">
                  <a:noFill/>
                  <a:prstDash val="solid"/>
                  <a:miter/>
                </a:ln>
              </p:spPr>
              <p:txBody>
                <a:bodyPr rtlCol="0" anchor="ctr"/>
                <a:lstStyle/>
                <a:p>
                  <a:endParaRPr lang="en-US"/>
                </a:p>
              </p:txBody>
            </p:sp>
            <p:sp>
              <p:nvSpPr>
                <p:cNvPr id="174" name="Freeform: Shape 173">
                  <a:extLst>
                    <a:ext uri="{FF2B5EF4-FFF2-40B4-BE49-F238E27FC236}">
                      <a16:creationId xmlns:a16="http://schemas.microsoft.com/office/drawing/2014/main" id="{9152CD40-0797-4E62-A8D9-4FBFE5B11B76}"/>
                    </a:ext>
                  </a:extLst>
                </p:cNvPr>
                <p:cNvSpPr/>
                <p:nvPr/>
              </p:nvSpPr>
              <p:spPr>
                <a:xfrm>
                  <a:off x="8377074" y="8035652"/>
                  <a:ext cx="37859" cy="21833"/>
                </a:xfrm>
                <a:custGeom>
                  <a:avLst/>
                  <a:gdLst>
                    <a:gd name="connsiteX0" fmla="*/ 20758 w 37859"/>
                    <a:gd name="connsiteY0" fmla="*/ 0 h 21833"/>
                    <a:gd name="connsiteX1" fmla="*/ 37859 w 37859"/>
                    <a:gd name="connsiteY1" fmla="*/ 10003 h 21833"/>
                    <a:gd name="connsiteX2" fmla="*/ 17101 w 37859"/>
                    <a:gd name="connsiteY2" fmla="*/ 21834 h 21833"/>
                    <a:gd name="connsiteX3" fmla="*/ 0 w 37859"/>
                    <a:gd name="connsiteY3" fmla="*/ 11723 h 21833"/>
                    <a:gd name="connsiteX4" fmla="*/ 20758 w 37859"/>
                    <a:gd name="connsiteY4" fmla="*/ 0 h 218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859" h="21833">
                      <a:moveTo>
                        <a:pt x="20758" y="0"/>
                      </a:moveTo>
                      <a:lnTo>
                        <a:pt x="37859" y="10003"/>
                      </a:lnTo>
                      <a:lnTo>
                        <a:pt x="17101" y="21834"/>
                      </a:lnTo>
                      <a:lnTo>
                        <a:pt x="0" y="11723"/>
                      </a:lnTo>
                      <a:lnTo>
                        <a:pt x="20758" y="0"/>
                      </a:lnTo>
                      <a:close/>
                    </a:path>
                  </a:pathLst>
                </a:custGeom>
                <a:solidFill>
                  <a:srgbClr val="50E6FF"/>
                </a:solidFill>
                <a:ln w="7660" cap="flat">
                  <a:noFill/>
                  <a:prstDash val="solid"/>
                  <a:miter/>
                </a:ln>
              </p:spPr>
              <p:txBody>
                <a:bodyPr rtlCol="0" anchor="ctr"/>
                <a:lstStyle/>
                <a:p>
                  <a:endParaRPr lang="en-US"/>
                </a:p>
              </p:txBody>
            </p:sp>
            <p:sp>
              <p:nvSpPr>
                <p:cNvPr id="175" name="Freeform: Shape 174">
                  <a:extLst>
                    <a:ext uri="{FF2B5EF4-FFF2-40B4-BE49-F238E27FC236}">
                      <a16:creationId xmlns:a16="http://schemas.microsoft.com/office/drawing/2014/main" id="{8EBEEDB0-C668-4C91-93B2-3AC868446D9A}"/>
                    </a:ext>
                  </a:extLst>
                </p:cNvPr>
                <p:cNvSpPr/>
                <p:nvPr/>
              </p:nvSpPr>
              <p:spPr>
                <a:xfrm>
                  <a:off x="8400628" y="8076630"/>
                  <a:ext cx="36461" cy="21296"/>
                </a:xfrm>
                <a:custGeom>
                  <a:avLst/>
                  <a:gdLst>
                    <a:gd name="connsiteX0" fmla="*/ 16671 w 36461"/>
                    <a:gd name="connsiteY0" fmla="*/ 21296 h 21296"/>
                    <a:gd name="connsiteX1" fmla="*/ 0 w 36461"/>
                    <a:gd name="connsiteY1" fmla="*/ 11401 h 21296"/>
                    <a:gd name="connsiteX2" fmla="*/ 19898 w 36461"/>
                    <a:gd name="connsiteY2" fmla="*/ 0 h 21296"/>
                    <a:gd name="connsiteX3" fmla="*/ 36461 w 36461"/>
                    <a:gd name="connsiteY3" fmla="*/ 9895 h 21296"/>
                    <a:gd name="connsiteX4" fmla="*/ 16671 w 36461"/>
                    <a:gd name="connsiteY4" fmla="*/ 21296 h 212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61" h="21296">
                      <a:moveTo>
                        <a:pt x="16671" y="21296"/>
                      </a:moveTo>
                      <a:lnTo>
                        <a:pt x="0" y="11401"/>
                      </a:lnTo>
                      <a:lnTo>
                        <a:pt x="19898" y="0"/>
                      </a:lnTo>
                      <a:lnTo>
                        <a:pt x="36461" y="9895"/>
                      </a:lnTo>
                      <a:lnTo>
                        <a:pt x="16671" y="21296"/>
                      </a:lnTo>
                      <a:close/>
                    </a:path>
                  </a:pathLst>
                </a:custGeom>
                <a:solidFill>
                  <a:srgbClr val="50E6FF"/>
                </a:solidFill>
                <a:ln w="7660" cap="flat">
                  <a:noFill/>
                  <a:prstDash val="solid"/>
                  <a:miter/>
                </a:ln>
              </p:spPr>
              <p:txBody>
                <a:bodyPr rtlCol="0" anchor="ctr"/>
                <a:lstStyle/>
                <a:p>
                  <a:endParaRPr lang="en-US"/>
                </a:p>
              </p:txBody>
            </p:sp>
            <p:sp>
              <p:nvSpPr>
                <p:cNvPr id="176" name="Freeform: Shape 175">
                  <a:extLst>
                    <a:ext uri="{FF2B5EF4-FFF2-40B4-BE49-F238E27FC236}">
                      <a16:creationId xmlns:a16="http://schemas.microsoft.com/office/drawing/2014/main" id="{4CB8C7F7-766D-4E75-8EC9-D161FFE345BB}"/>
                    </a:ext>
                  </a:extLst>
                </p:cNvPr>
                <p:cNvSpPr/>
                <p:nvPr/>
              </p:nvSpPr>
              <p:spPr>
                <a:xfrm>
                  <a:off x="8376213" y="8091581"/>
                  <a:ext cx="34740" cy="20220"/>
                </a:xfrm>
                <a:custGeom>
                  <a:avLst/>
                  <a:gdLst>
                    <a:gd name="connsiteX0" fmla="*/ 16671 w 34740"/>
                    <a:gd name="connsiteY0" fmla="*/ 20220 h 20220"/>
                    <a:gd name="connsiteX1" fmla="*/ 0 w 34740"/>
                    <a:gd name="connsiteY1" fmla="*/ 10325 h 20220"/>
                    <a:gd name="connsiteX2" fmla="*/ 18069 w 34740"/>
                    <a:gd name="connsiteY2" fmla="*/ 0 h 20220"/>
                    <a:gd name="connsiteX3" fmla="*/ 34740 w 34740"/>
                    <a:gd name="connsiteY3" fmla="*/ 9895 h 20220"/>
                    <a:gd name="connsiteX4" fmla="*/ 16671 w 34740"/>
                    <a:gd name="connsiteY4" fmla="*/ 20220 h 20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40" h="20220">
                      <a:moveTo>
                        <a:pt x="16671" y="20220"/>
                      </a:moveTo>
                      <a:lnTo>
                        <a:pt x="0" y="10325"/>
                      </a:lnTo>
                      <a:lnTo>
                        <a:pt x="18069" y="0"/>
                      </a:lnTo>
                      <a:lnTo>
                        <a:pt x="34740" y="9895"/>
                      </a:lnTo>
                      <a:lnTo>
                        <a:pt x="16671" y="20220"/>
                      </a:lnTo>
                      <a:close/>
                    </a:path>
                  </a:pathLst>
                </a:custGeom>
                <a:solidFill>
                  <a:srgbClr val="50E6FF"/>
                </a:solidFill>
                <a:ln w="7660" cap="flat">
                  <a:noFill/>
                  <a:prstDash val="solid"/>
                  <a:miter/>
                </a:ln>
              </p:spPr>
              <p:txBody>
                <a:bodyPr rtlCol="0" anchor="ctr"/>
                <a:lstStyle/>
                <a:p>
                  <a:endParaRPr lang="en-US"/>
                </a:p>
              </p:txBody>
            </p:sp>
            <p:sp>
              <p:nvSpPr>
                <p:cNvPr id="177" name="Freeform: Shape 176">
                  <a:extLst>
                    <a:ext uri="{FF2B5EF4-FFF2-40B4-BE49-F238E27FC236}">
                      <a16:creationId xmlns:a16="http://schemas.microsoft.com/office/drawing/2014/main" id="{4FA0D5DF-5E8A-4FF6-A759-11E625F546AE}"/>
                    </a:ext>
                  </a:extLst>
                </p:cNvPr>
                <p:cNvSpPr/>
                <p:nvPr/>
              </p:nvSpPr>
              <p:spPr>
                <a:xfrm>
                  <a:off x="8470862" y="8008011"/>
                  <a:ext cx="40010" cy="23231"/>
                </a:xfrm>
                <a:custGeom>
                  <a:avLst/>
                  <a:gdLst>
                    <a:gd name="connsiteX0" fmla="*/ 22156 w 40010"/>
                    <a:gd name="connsiteY0" fmla="*/ 0 h 23231"/>
                    <a:gd name="connsiteX1" fmla="*/ 40011 w 40010"/>
                    <a:gd name="connsiteY1" fmla="*/ 10540 h 23231"/>
                    <a:gd name="connsiteX2" fmla="*/ 17854 w 40010"/>
                    <a:gd name="connsiteY2" fmla="*/ 23232 h 23231"/>
                    <a:gd name="connsiteX3" fmla="*/ 0 w 40010"/>
                    <a:gd name="connsiteY3" fmla="*/ 12584 h 23231"/>
                    <a:gd name="connsiteX4" fmla="*/ 22156 w 40010"/>
                    <a:gd name="connsiteY4" fmla="*/ 0 h 232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010" h="23231">
                      <a:moveTo>
                        <a:pt x="22156" y="0"/>
                      </a:moveTo>
                      <a:lnTo>
                        <a:pt x="40011" y="10540"/>
                      </a:lnTo>
                      <a:lnTo>
                        <a:pt x="17854" y="23232"/>
                      </a:lnTo>
                      <a:lnTo>
                        <a:pt x="0" y="12584"/>
                      </a:lnTo>
                      <a:lnTo>
                        <a:pt x="22156" y="0"/>
                      </a:lnTo>
                      <a:close/>
                    </a:path>
                  </a:pathLst>
                </a:custGeom>
                <a:solidFill>
                  <a:srgbClr val="50E6FF"/>
                </a:solidFill>
                <a:ln w="7660" cap="flat">
                  <a:noFill/>
                  <a:prstDash val="solid"/>
                  <a:miter/>
                </a:ln>
              </p:spPr>
              <p:txBody>
                <a:bodyPr rtlCol="0" anchor="ctr"/>
                <a:lstStyle/>
                <a:p>
                  <a:endParaRPr lang="en-US"/>
                </a:p>
              </p:txBody>
            </p:sp>
            <p:sp>
              <p:nvSpPr>
                <p:cNvPr id="178" name="Freeform: Shape 177">
                  <a:extLst>
                    <a:ext uri="{FF2B5EF4-FFF2-40B4-BE49-F238E27FC236}">
                      <a16:creationId xmlns:a16="http://schemas.microsoft.com/office/drawing/2014/main" id="{C9F3B736-5EE1-4E92-A27C-DF1F8A387B30}"/>
                    </a:ext>
                  </a:extLst>
                </p:cNvPr>
                <p:cNvSpPr/>
                <p:nvPr/>
              </p:nvSpPr>
              <p:spPr>
                <a:xfrm>
                  <a:off x="8426872" y="8062111"/>
                  <a:ext cx="35815" cy="20865"/>
                </a:xfrm>
                <a:custGeom>
                  <a:avLst/>
                  <a:gdLst>
                    <a:gd name="connsiteX0" fmla="*/ 16564 w 35815"/>
                    <a:gd name="connsiteY0" fmla="*/ 20865 h 20865"/>
                    <a:gd name="connsiteX1" fmla="*/ 0 w 35815"/>
                    <a:gd name="connsiteY1" fmla="*/ 10971 h 20865"/>
                    <a:gd name="connsiteX2" fmla="*/ 19252 w 35815"/>
                    <a:gd name="connsiteY2" fmla="*/ 0 h 20865"/>
                    <a:gd name="connsiteX3" fmla="*/ 35816 w 35815"/>
                    <a:gd name="connsiteY3" fmla="*/ 9895 h 20865"/>
                    <a:gd name="connsiteX4" fmla="*/ 16564 w 35815"/>
                    <a:gd name="connsiteY4" fmla="*/ 20865 h 20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815" h="20865">
                      <a:moveTo>
                        <a:pt x="16564" y="20865"/>
                      </a:moveTo>
                      <a:lnTo>
                        <a:pt x="0" y="10971"/>
                      </a:lnTo>
                      <a:lnTo>
                        <a:pt x="19252" y="0"/>
                      </a:lnTo>
                      <a:lnTo>
                        <a:pt x="35816" y="9895"/>
                      </a:lnTo>
                      <a:lnTo>
                        <a:pt x="16564" y="20865"/>
                      </a:lnTo>
                      <a:close/>
                    </a:path>
                  </a:pathLst>
                </a:custGeom>
                <a:solidFill>
                  <a:srgbClr val="50E6FF"/>
                </a:solidFill>
                <a:ln w="7660" cap="flat">
                  <a:noFill/>
                  <a:prstDash val="solid"/>
                  <a:miter/>
                </a:ln>
              </p:spPr>
              <p:txBody>
                <a:bodyPr rtlCol="0" anchor="ctr"/>
                <a:lstStyle/>
                <a:p>
                  <a:endParaRPr lang="en-US"/>
                </a:p>
              </p:txBody>
            </p:sp>
            <p:sp>
              <p:nvSpPr>
                <p:cNvPr id="179" name="Freeform: Shape 178">
                  <a:extLst>
                    <a:ext uri="{FF2B5EF4-FFF2-40B4-BE49-F238E27FC236}">
                      <a16:creationId xmlns:a16="http://schemas.microsoft.com/office/drawing/2014/main" id="{A211B100-3936-4B59-A759-517C6E56A71E}"/>
                    </a:ext>
                  </a:extLst>
                </p:cNvPr>
                <p:cNvSpPr/>
                <p:nvPr/>
              </p:nvSpPr>
              <p:spPr>
                <a:xfrm>
                  <a:off x="8255859" y="8130408"/>
                  <a:ext cx="39902" cy="23124"/>
                </a:xfrm>
                <a:custGeom>
                  <a:avLst/>
                  <a:gdLst>
                    <a:gd name="connsiteX0" fmla="*/ 17854 w 39902"/>
                    <a:gd name="connsiteY0" fmla="*/ 23125 h 23124"/>
                    <a:gd name="connsiteX1" fmla="*/ 0 w 39902"/>
                    <a:gd name="connsiteY1" fmla="*/ 12476 h 23124"/>
                    <a:gd name="connsiteX2" fmla="*/ 22049 w 39902"/>
                    <a:gd name="connsiteY2" fmla="*/ 0 h 23124"/>
                    <a:gd name="connsiteX3" fmla="*/ 39903 w 39902"/>
                    <a:gd name="connsiteY3" fmla="*/ 10541 h 23124"/>
                    <a:gd name="connsiteX4" fmla="*/ 17854 w 39902"/>
                    <a:gd name="connsiteY4" fmla="*/ 23125 h 231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902" h="23124">
                      <a:moveTo>
                        <a:pt x="17854" y="23125"/>
                      </a:moveTo>
                      <a:lnTo>
                        <a:pt x="0" y="12476"/>
                      </a:lnTo>
                      <a:lnTo>
                        <a:pt x="22049" y="0"/>
                      </a:lnTo>
                      <a:lnTo>
                        <a:pt x="39903" y="10541"/>
                      </a:lnTo>
                      <a:lnTo>
                        <a:pt x="17854" y="23125"/>
                      </a:lnTo>
                      <a:close/>
                    </a:path>
                  </a:pathLst>
                </a:custGeom>
                <a:solidFill>
                  <a:srgbClr val="50E6FF"/>
                </a:solidFill>
                <a:ln w="7660" cap="flat">
                  <a:noFill/>
                  <a:prstDash val="solid"/>
                  <a:miter/>
                </a:ln>
              </p:spPr>
              <p:txBody>
                <a:bodyPr rtlCol="0" anchor="ctr"/>
                <a:lstStyle/>
                <a:p>
                  <a:endParaRPr lang="en-US"/>
                </a:p>
              </p:txBody>
            </p:sp>
            <p:sp>
              <p:nvSpPr>
                <p:cNvPr id="180" name="Freeform: Shape 179">
                  <a:extLst>
                    <a:ext uri="{FF2B5EF4-FFF2-40B4-BE49-F238E27FC236}">
                      <a16:creationId xmlns:a16="http://schemas.microsoft.com/office/drawing/2014/main" id="{5C4919A5-54EB-43E2-A179-701DF52AB316}"/>
                    </a:ext>
                  </a:extLst>
                </p:cNvPr>
                <p:cNvSpPr/>
                <p:nvPr/>
              </p:nvSpPr>
              <p:spPr>
                <a:xfrm>
                  <a:off x="8213697" y="8128902"/>
                  <a:ext cx="37321" cy="21726"/>
                </a:xfrm>
                <a:custGeom>
                  <a:avLst/>
                  <a:gdLst>
                    <a:gd name="connsiteX0" fmla="*/ 16994 w 37321"/>
                    <a:gd name="connsiteY0" fmla="*/ 21726 h 21726"/>
                    <a:gd name="connsiteX1" fmla="*/ 0 w 37321"/>
                    <a:gd name="connsiteY1" fmla="*/ 11616 h 21726"/>
                    <a:gd name="connsiteX2" fmla="*/ 20220 w 37321"/>
                    <a:gd name="connsiteY2" fmla="*/ 0 h 21726"/>
                    <a:gd name="connsiteX3" fmla="*/ 37322 w 37321"/>
                    <a:gd name="connsiteY3" fmla="*/ 10110 h 21726"/>
                    <a:gd name="connsiteX4" fmla="*/ 16994 w 37321"/>
                    <a:gd name="connsiteY4" fmla="*/ 21726 h 217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321" h="21726">
                      <a:moveTo>
                        <a:pt x="16994" y="21726"/>
                      </a:moveTo>
                      <a:lnTo>
                        <a:pt x="0" y="11616"/>
                      </a:lnTo>
                      <a:lnTo>
                        <a:pt x="20220" y="0"/>
                      </a:lnTo>
                      <a:lnTo>
                        <a:pt x="37322" y="10110"/>
                      </a:lnTo>
                      <a:lnTo>
                        <a:pt x="16994" y="21726"/>
                      </a:lnTo>
                      <a:close/>
                    </a:path>
                  </a:pathLst>
                </a:custGeom>
                <a:solidFill>
                  <a:srgbClr val="50E6FF"/>
                </a:solidFill>
                <a:ln w="7660" cap="flat">
                  <a:noFill/>
                  <a:prstDash val="solid"/>
                  <a:miter/>
                </a:ln>
              </p:spPr>
              <p:txBody>
                <a:bodyPr rtlCol="0" anchor="ctr"/>
                <a:lstStyle/>
                <a:p>
                  <a:endParaRPr lang="en-US"/>
                </a:p>
              </p:txBody>
            </p:sp>
            <p:sp>
              <p:nvSpPr>
                <p:cNvPr id="181" name="Freeform: Shape 180">
                  <a:extLst>
                    <a:ext uri="{FF2B5EF4-FFF2-40B4-BE49-F238E27FC236}">
                      <a16:creationId xmlns:a16="http://schemas.microsoft.com/office/drawing/2014/main" id="{3ADBD9B9-9F2D-40F6-B961-14DA4D2C9097}"/>
                    </a:ext>
                  </a:extLst>
                </p:cNvPr>
                <p:cNvSpPr/>
                <p:nvPr/>
              </p:nvSpPr>
              <p:spPr>
                <a:xfrm>
                  <a:off x="8325877" y="8120191"/>
                  <a:ext cx="34955" cy="20327"/>
                </a:xfrm>
                <a:custGeom>
                  <a:avLst/>
                  <a:gdLst>
                    <a:gd name="connsiteX0" fmla="*/ 16564 w 34955"/>
                    <a:gd name="connsiteY0" fmla="*/ 20328 h 20327"/>
                    <a:gd name="connsiteX1" fmla="*/ 0 w 34955"/>
                    <a:gd name="connsiteY1" fmla="*/ 10325 h 20327"/>
                    <a:gd name="connsiteX2" fmla="*/ 18284 w 34955"/>
                    <a:gd name="connsiteY2" fmla="*/ 0 h 20327"/>
                    <a:gd name="connsiteX3" fmla="*/ 34955 w 34955"/>
                    <a:gd name="connsiteY3" fmla="*/ 9895 h 20327"/>
                    <a:gd name="connsiteX4" fmla="*/ 16564 w 34955"/>
                    <a:gd name="connsiteY4" fmla="*/ 20328 h 203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55" h="20327">
                      <a:moveTo>
                        <a:pt x="16564" y="20328"/>
                      </a:moveTo>
                      <a:lnTo>
                        <a:pt x="0" y="10325"/>
                      </a:lnTo>
                      <a:lnTo>
                        <a:pt x="18284" y="0"/>
                      </a:lnTo>
                      <a:lnTo>
                        <a:pt x="34955" y="9895"/>
                      </a:lnTo>
                      <a:lnTo>
                        <a:pt x="16564" y="20328"/>
                      </a:lnTo>
                      <a:close/>
                    </a:path>
                  </a:pathLst>
                </a:custGeom>
                <a:solidFill>
                  <a:srgbClr val="50E6FF"/>
                </a:solidFill>
                <a:ln w="7660" cap="flat">
                  <a:noFill/>
                  <a:prstDash val="solid"/>
                  <a:miter/>
                </a:ln>
              </p:spPr>
              <p:txBody>
                <a:bodyPr rtlCol="0" anchor="ctr"/>
                <a:lstStyle/>
                <a:p>
                  <a:endParaRPr lang="en-US"/>
                </a:p>
              </p:txBody>
            </p:sp>
            <p:sp>
              <p:nvSpPr>
                <p:cNvPr id="182" name="Freeform: Shape 181">
                  <a:extLst>
                    <a:ext uri="{FF2B5EF4-FFF2-40B4-BE49-F238E27FC236}">
                      <a16:creationId xmlns:a16="http://schemas.microsoft.com/office/drawing/2014/main" id="{B880A694-DA4B-4CF3-B065-2D1B678DFA69}"/>
                    </a:ext>
                  </a:extLst>
                </p:cNvPr>
                <p:cNvSpPr/>
                <p:nvPr/>
              </p:nvSpPr>
              <p:spPr>
                <a:xfrm>
                  <a:off x="8364167" y="8070715"/>
                  <a:ext cx="36676" cy="21188"/>
                </a:xfrm>
                <a:custGeom>
                  <a:avLst/>
                  <a:gdLst>
                    <a:gd name="connsiteX0" fmla="*/ 18822 w 36676"/>
                    <a:gd name="connsiteY0" fmla="*/ 0 h 21188"/>
                    <a:gd name="connsiteX1" fmla="*/ 36676 w 36676"/>
                    <a:gd name="connsiteY1" fmla="*/ 10541 h 21188"/>
                    <a:gd name="connsiteX2" fmla="*/ 17854 w 36676"/>
                    <a:gd name="connsiteY2" fmla="*/ 21188 h 21188"/>
                    <a:gd name="connsiteX3" fmla="*/ 0 w 36676"/>
                    <a:gd name="connsiteY3" fmla="*/ 10648 h 21188"/>
                    <a:gd name="connsiteX4" fmla="*/ 18822 w 36676"/>
                    <a:gd name="connsiteY4" fmla="*/ 0 h 211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676" h="21188">
                      <a:moveTo>
                        <a:pt x="18822" y="0"/>
                      </a:moveTo>
                      <a:lnTo>
                        <a:pt x="36676" y="10541"/>
                      </a:lnTo>
                      <a:lnTo>
                        <a:pt x="17854" y="21188"/>
                      </a:lnTo>
                      <a:lnTo>
                        <a:pt x="0" y="10648"/>
                      </a:lnTo>
                      <a:lnTo>
                        <a:pt x="18822" y="0"/>
                      </a:lnTo>
                      <a:close/>
                    </a:path>
                  </a:pathLst>
                </a:custGeom>
                <a:solidFill>
                  <a:srgbClr val="50E6FF"/>
                </a:solidFill>
                <a:ln w="7660" cap="flat">
                  <a:noFill/>
                  <a:prstDash val="solid"/>
                  <a:miter/>
                </a:ln>
              </p:spPr>
              <p:txBody>
                <a:bodyPr rtlCol="0" anchor="ctr"/>
                <a:lstStyle/>
                <a:p>
                  <a:endParaRPr lang="en-US"/>
                </a:p>
              </p:txBody>
            </p:sp>
            <p:sp>
              <p:nvSpPr>
                <p:cNvPr id="183" name="Freeform: Shape 182">
                  <a:extLst>
                    <a:ext uri="{FF2B5EF4-FFF2-40B4-BE49-F238E27FC236}">
                      <a16:creationId xmlns:a16="http://schemas.microsoft.com/office/drawing/2014/main" id="{66B3A106-1795-47D5-95A0-B48F365885D6}"/>
                    </a:ext>
                  </a:extLst>
                </p:cNvPr>
                <p:cNvSpPr/>
                <p:nvPr/>
              </p:nvSpPr>
              <p:spPr>
                <a:xfrm>
                  <a:off x="8389335" y="8055012"/>
                  <a:ext cx="38827" cy="22478"/>
                </a:xfrm>
                <a:custGeom>
                  <a:avLst/>
                  <a:gdLst>
                    <a:gd name="connsiteX0" fmla="*/ 20973 w 38827"/>
                    <a:gd name="connsiteY0" fmla="*/ 0 h 22478"/>
                    <a:gd name="connsiteX1" fmla="*/ 38827 w 38827"/>
                    <a:gd name="connsiteY1" fmla="*/ 10540 h 22478"/>
                    <a:gd name="connsiteX2" fmla="*/ 17747 w 38827"/>
                    <a:gd name="connsiteY2" fmla="*/ 22479 h 22478"/>
                    <a:gd name="connsiteX3" fmla="*/ 0 w 38827"/>
                    <a:gd name="connsiteY3" fmla="*/ 11938 h 22478"/>
                    <a:gd name="connsiteX4" fmla="*/ 20973 w 38827"/>
                    <a:gd name="connsiteY4" fmla="*/ 0 h 22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827" h="22478">
                      <a:moveTo>
                        <a:pt x="20973" y="0"/>
                      </a:moveTo>
                      <a:lnTo>
                        <a:pt x="38827" y="10540"/>
                      </a:lnTo>
                      <a:lnTo>
                        <a:pt x="17747" y="22479"/>
                      </a:lnTo>
                      <a:lnTo>
                        <a:pt x="0" y="11938"/>
                      </a:lnTo>
                      <a:lnTo>
                        <a:pt x="20973" y="0"/>
                      </a:lnTo>
                      <a:close/>
                    </a:path>
                  </a:pathLst>
                </a:custGeom>
                <a:solidFill>
                  <a:srgbClr val="50E6FF"/>
                </a:solidFill>
                <a:ln w="7660" cap="flat">
                  <a:noFill/>
                  <a:prstDash val="solid"/>
                  <a:miter/>
                </a:ln>
              </p:spPr>
              <p:txBody>
                <a:bodyPr rtlCol="0" anchor="ctr"/>
                <a:lstStyle/>
                <a:p>
                  <a:endParaRPr lang="en-US"/>
                </a:p>
              </p:txBody>
            </p:sp>
            <p:sp>
              <p:nvSpPr>
                <p:cNvPr id="184" name="Freeform: Shape 183">
                  <a:extLst>
                    <a:ext uri="{FF2B5EF4-FFF2-40B4-BE49-F238E27FC236}">
                      <a16:creationId xmlns:a16="http://schemas.microsoft.com/office/drawing/2014/main" id="{D3E39A16-4BFE-4FFB-8030-AE39F704CB2B}"/>
                    </a:ext>
                  </a:extLst>
                </p:cNvPr>
                <p:cNvSpPr/>
                <p:nvPr/>
              </p:nvSpPr>
              <p:spPr>
                <a:xfrm>
                  <a:off x="8416546" y="8040062"/>
                  <a:ext cx="37751" cy="22049"/>
                </a:xfrm>
                <a:custGeom>
                  <a:avLst/>
                  <a:gdLst>
                    <a:gd name="connsiteX0" fmla="*/ 20113 w 37751"/>
                    <a:gd name="connsiteY0" fmla="*/ 0 h 22049"/>
                    <a:gd name="connsiteX1" fmla="*/ 37752 w 37751"/>
                    <a:gd name="connsiteY1" fmla="*/ 10648 h 22049"/>
                    <a:gd name="connsiteX2" fmla="*/ 17854 w 37751"/>
                    <a:gd name="connsiteY2" fmla="*/ 22049 h 22049"/>
                    <a:gd name="connsiteX3" fmla="*/ 0 w 37751"/>
                    <a:gd name="connsiteY3" fmla="*/ 11401 h 22049"/>
                    <a:gd name="connsiteX4" fmla="*/ 20113 w 37751"/>
                    <a:gd name="connsiteY4" fmla="*/ 0 h 220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751" h="22049">
                      <a:moveTo>
                        <a:pt x="20113" y="0"/>
                      </a:moveTo>
                      <a:lnTo>
                        <a:pt x="37752" y="10648"/>
                      </a:lnTo>
                      <a:lnTo>
                        <a:pt x="17854" y="22049"/>
                      </a:lnTo>
                      <a:lnTo>
                        <a:pt x="0" y="11401"/>
                      </a:lnTo>
                      <a:lnTo>
                        <a:pt x="20113" y="0"/>
                      </a:lnTo>
                      <a:close/>
                    </a:path>
                  </a:pathLst>
                </a:custGeom>
                <a:solidFill>
                  <a:srgbClr val="50E6FF"/>
                </a:solidFill>
                <a:ln w="7660" cap="flat">
                  <a:noFill/>
                  <a:prstDash val="solid"/>
                  <a:miter/>
                </a:ln>
              </p:spPr>
              <p:txBody>
                <a:bodyPr rtlCol="0" anchor="ctr"/>
                <a:lstStyle/>
                <a:p>
                  <a:endParaRPr lang="en-US"/>
                </a:p>
              </p:txBody>
            </p:sp>
            <p:sp>
              <p:nvSpPr>
                <p:cNvPr id="185" name="Freeform: Shape 184">
                  <a:extLst>
                    <a:ext uri="{FF2B5EF4-FFF2-40B4-BE49-F238E27FC236}">
                      <a16:creationId xmlns:a16="http://schemas.microsoft.com/office/drawing/2014/main" id="{135F2E40-ACF8-482F-81FA-09A5E80B2AB3}"/>
                    </a:ext>
                  </a:extLst>
                </p:cNvPr>
                <p:cNvSpPr/>
                <p:nvPr/>
              </p:nvSpPr>
              <p:spPr>
                <a:xfrm>
                  <a:off x="8350615" y="8105455"/>
                  <a:ext cx="35923" cy="20865"/>
                </a:xfrm>
                <a:custGeom>
                  <a:avLst/>
                  <a:gdLst>
                    <a:gd name="connsiteX0" fmla="*/ 16671 w 35923"/>
                    <a:gd name="connsiteY0" fmla="*/ 20866 h 20865"/>
                    <a:gd name="connsiteX1" fmla="*/ 0 w 35923"/>
                    <a:gd name="connsiteY1" fmla="*/ 10971 h 20865"/>
                    <a:gd name="connsiteX2" fmla="*/ 19252 w 35923"/>
                    <a:gd name="connsiteY2" fmla="*/ 0 h 20865"/>
                    <a:gd name="connsiteX3" fmla="*/ 35923 w 35923"/>
                    <a:gd name="connsiteY3" fmla="*/ 9895 h 20865"/>
                    <a:gd name="connsiteX4" fmla="*/ 16671 w 35923"/>
                    <a:gd name="connsiteY4" fmla="*/ 20866 h 20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923" h="20865">
                      <a:moveTo>
                        <a:pt x="16671" y="20866"/>
                      </a:moveTo>
                      <a:lnTo>
                        <a:pt x="0" y="10971"/>
                      </a:lnTo>
                      <a:lnTo>
                        <a:pt x="19252" y="0"/>
                      </a:lnTo>
                      <a:lnTo>
                        <a:pt x="35923" y="9895"/>
                      </a:lnTo>
                      <a:lnTo>
                        <a:pt x="16671" y="20866"/>
                      </a:lnTo>
                      <a:close/>
                    </a:path>
                  </a:pathLst>
                </a:custGeom>
                <a:solidFill>
                  <a:srgbClr val="50E6FF"/>
                </a:solidFill>
                <a:ln w="7660" cap="flat">
                  <a:noFill/>
                  <a:prstDash val="solid"/>
                  <a:miter/>
                </a:ln>
              </p:spPr>
              <p:txBody>
                <a:bodyPr rtlCol="0" anchor="ctr"/>
                <a:lstStyle/>
                <a:p>
                  <a:endParaRPr lang="en-US"/>
                </a:p>
              </p:txBody>
            </p:sp>
            <p:sp>
              <p:nvSpPr>
                <p:cNvPr id="186" name="Freeform: Shape 185">
                  <a:extLst>
                    <a:ext uri="{FF2B5EF4-FFF2-40B4-BE49-F238E27FC236}">
                      <a16:creationId xmlns:a16="http://schemas.microsoft.com/office/drawing/2014/main" id="{C692DEB5-F09A-42BB-B6FA-66015EE1DF55}"/>
                    </a:ext>
                  </a:extLst>
                </p:cNvPr>
                <p:cNvSpPr/>
                <p:nvPr/>
              </p:nvSpPr>
              <p:spPr>
                <a:xfrm>
                  <a:off x="8442790" y="8024144"/>
                  <a:ext cx="39472" cy="22908"/>
                </a:xfrm>
                <a:custGeom>
                  <a:avLst/>
                  <a:gdLst>
                    <a:gd name="connsiteX0" fmla="*/ 21834 w 39472"/>
                    <a:gd name="connsiteY0" fmla="*/ 0 h 22908"/>
                    <a:gd name="connsiteX1" fmla="*/ 39473 w 39472"/>
                    <a:gd name="connsiteY1" fmla="*/ 10540 h 22908"/>
                    <a:gd name="connsiteX2" fmla="*/ 17854 w 39472"/>
                    <a:gd name="connsiteY2" fmla="*/ 22909 h 22908"/>
                    <a:gd name="connsiteX3" fmla="*/ 0 w 39472"/>
                    <a:gd name="connsiteY3" fmla="*/ 12369 h 22908"/>
                    <a:gd name="connsiteX4" fmla="*/ 21834 w 39472"/>
                    <a:gd name="connsiteY4" fmla="*/ 0 h 229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72" h="22908">
                      <a:moveTo>
                        <a:pt x="21834" y="0"/>
                      </a:moveTo>
                      <a:lnTo>
                        <a:pt x="39473" y="10540"/>
                      </a:lnTo>
                      <a:lnTo>
                        <a:pt x="17854" y="22909"/>
                      </a:lnTo>
                      <a:lnTo>
                        <a:pt x="0" y="12369"/>
                      </a:lnTo>
                      <a:lnTo>
                        <a:pt x="21834" y="0"/>
                      </a:lnTo>
                      <a:close/>
                    </a:path>
                  </a:pathLst>
                </a:custGeom>
                <a:solidFill>
                  <a:srgbClr val="50E6FF"/>
                </a:solidFill>
                <a:ln w="7660" cap="flat">
                  <a:noFill/>
                  <a:prstDash val="solid"/>
                  <a:miter/>
                </a:ln>
              </p:spPr>
              <p:txBody>
                <a:bodyPr rtlCol="0" anchor="ctr"/>
                <a:lstStyle/>
                <a:p>
                  <a:endParaRPr lang="en-US"/>
                </a:p>
              </p:txBody>
            </p:sp>
            <p:sp>
              <p:nvSpPr>
                <p:cNvPr id="187" name="Freeform: Shape 186">
                  <a:extLst>
                    <a:ext uri="{FF2B5EF4-FFF2-40B4-BE49-F238E27FC236}">
                      <a16:creationId xmlns:a16="http://schemas.microsoft.com/office/drawing/2014/main" id="{FA8A7CEC-4D4F-4A95-91C6-045BCAD6CF04}"/>
                    </a:ext>
                  </a:extLst>
                </p:cNvPr>
                <p:cNvSpPr/>
                <p:nvPr/>
              </p:nvSpPr>
              <p:spPr>
                <a:xfrm>
                  <a:off x="8216817" y="8101906"/>
                  <a:ext cx="36031" cy="20865"/>
                </a:xfrm>
                <a:custGeom>
                  <a:avLst/>
                  <a:gdLst>
                    <a:gd name="connsiteX0" fmla="*/ 19790 w 36031"/>
                    <a:gd name="connsiteY0" fmla="*/ 0 h 20865"/>
                    <a:gd name="connsiteX1" fmla="*/ 36031 w 36031"/>
                    <a:gd name="connsiteY1" fmla="*/ 9680 h 20865"/>
                    <a:gd name="connsiteX2" fmla="*/ 16241 w 36031"/>
                    <a:gd name="connsiteY2" fmla="*/ 20866 h 20865"/>
                    <a:gd name="connsiteX3" fmla="*/ 0 w 36031"/>
                    <a:gd name="connsiteY3" fmla="*/ 11186 h 20865"/>
                    <a:gd name="connsiteX4" fmla="*/ 19790 w 36031"/>
                    <a:gd name="connsiteY4" fmla="*/ 0 h 20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31" h="20865">
                      <a:moveTo>
                        <a:pt x="19790" y="0"/>
                      </a:moveTo>
                      <a:lnTo>
                        <a:pt x="36031" y="9680"/>
                      </a:lnTo>
                      <a:lnTo>
                        <a:pt x="16241" y="20866"/>
                      </a:lnTo>
                      <a:lnTo>
                        <a:pt x="0" y="11186"/>
                      </a:lnTo>
                      <a:lnTo>
                        <a:pt x="19790" y="0"/>
                      </a:lnTo>
                      <a:close/>
                    </a:path>
                  </a:pathLst>
                </a:custGeom>
                <a:solidFill>
                  <a:srgbClr val="50E6FF"/>
                </a:solidFill>
                <a:ln w="7660" cap="flat">
                  <a:noFill/>
                  <a:prstDash val="solid"/>
                  <a:miter/>
                </a:ln>
              </p:spPr>
              <p:txBody>
                <a:bodyPr rtlCol="0" anchor="ctr"/>
                <a:lstStyle/>
                <a:p>
                  <a:endParaRPr lang="en-US"/>
                </a:p>
              </p:txBody>
            </p:sp>
            <p:sp>
              <p:nvSpPr>
                <p:cNvPr id="188" name="Freeform: Shape 187">
                  <a:extLst>
                    <a:ext uri="{FF2B5EF4-FFF2-40B4-BE49-F238E27FC236}">
                      <a16:creationId xmlns:a16="http://schemas.microsoft.com/office/drawing/2014/main" id="{F76AA31E-A1BC-48F0-9C45-68408CCDC49C}"/>
                    </a:ext>
                  </a:extLst>
                </p:cNvPr>
                <p:cNvSpPr/>
                <p:nvPr/>
              </p:nvSpPr>
              <p:spPr>
                <a:xfrm>
                  <a:off x="8452470" y="8047806"/>
                  <a:ext cx="35170" cy="20543"/>
                </a:xfrm>
                <a:custGeom>
                  <a:avLst/>
                  <a:gdLst>
                    <a:gd name="connsiteX0" fmla="*/ 16563 w 35170"/>
                    <a:gd name="connsiteY0" fmla="*/ 20543 h 20543"/>
                    <a:gd name="connsiteX1" fmla="*/ 0 w 35170"/>
                    <a:gd name="connsiteY1" fmla="*/ 10648 h 20543"/>
                    <a:gd name="connsiteX2" fmla="*/ 18499 w 35170"/>
                    <a:gd name="connsiteY2" fmla="*/ 0 h 20543"/>
                    <a:gd name="connsiteX3" fmla="*/ 35171 w 35170"/>
                    <a:gd name="connsiteY3" fmla="*/ 10003 h 20543"/>
                    <a:gd name="connsiteX4" fmla="*/ 16563 w 35170"/>
                    <a:gd name="connsiteY4" fmla="*/ 20543 h 20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170" h="20543">
                      <a:moveTo>
                        <a:pt x="16563" y="20543"/>
                      </a:moveTo>
                      <a:lnTo>
                        <a:pt x="0" y="10648"/>
                      </a:lnTo>
                      <a:lnTo>
                        <a:pt x="18499" y="0"/>
                      </a:lnTo>
                      <a:lnTo>
                        <a:pt x="35171" y="10003"/>
                      </a:lnTo>
                      <a:lnTo>
                        <a:pt x="16563" y="20543"/>
                      </a:lnTo>
                      <a:close/>
                    </a:path>
                  </a:pathLst>
                </a:custGeom>
                <a:solidFill>
                  <a:srgbClr val="50E6FF"/>
                </a:solidFill>
                <a:ln w="7660" cap="flat">
                  <a:noFill/>
                  <a:prstDash val="solid"/>
                  <a:miter/>
                </a:ln>
              </p:spPr>
              <p:txBody>
                <a:bodyPr rtlCol="0" anchor="ctr"/>
                <a:lstStyle/>
                <a:p>
                  <a:endParaRPr lang="en-US"/>
                </a:p>
              </p:txBody>
            </p:sp>
            <p:sp>
              <p:nvSpPr>
                <p:cNvPr id="189" name="Freeform: Shape 188">
                  <a:extLst>
                    <a:ext uri="{FF2B5EF4-FFF2-40B4-BE49-F238E27FC236}">
                      <a16:creationId xmlns:a16="http://schemas.microsoft.com/office/drawing/2014/main" id="{FCEB358E-9C9F-4355-A4B3-58A2B975F76C}"/>
                    </a:ext>
                  </a:extLst>
                </p:cNvPr>
                <p:cNvSpPr/>
                <p:nvPr/>
              </p:nvSpPr>
              <p:spPr>
                <a:xfrm>
                  <a:off x="8242845" y="8088462"/>
                  <a:ext cx="33557" cy="19467"/>
                </a:xfrm>
                <a:custGeom>
                  <a:avLst/>
                  <a:gdLst>
                    <a:gd name="connsiteX0" fmla="*/ 17316 w 33557"/>
                    <a:gd name="connsiteY0" fmla="*/ 0 h 19467"/>
                    <a:gd name="connsiteX1" fmla="*/ 33557 w 33557"/>
                    <a:gd name="connsiteY1" fmla="*/ 9680 h 19467"/>
                    <a:gd name="connsiteX2" fmla="*/ 16348 w 33557"/>
                    <a:gd name="connsiteY2" fmla="*/ 19467 h 19467"/>
                    <a:gd name="connsiteX3" fmla="*/ 0 w 33557"/>
                    <a:gd name="connsiteY3" fmla="*/ 9788 h 19467"/>
                    <a:gd name="connsiteX4" fmla="*/ 17316 w 33557"/>
                    <a:gd name="connsiteY4" fmla="*/ 0 h 194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557" h="19467">
                      <a:moveTo>
                        <a:pt x="17316" y="0"/>
                      </a:moveTo>
                      <a:lnTo>
                        <a:pt x="33557" y="9680"/>
                      </a:lnTo>
                      <a:lnTo>
                        <a:pt x="16348" y="19467"/>
                      </a:lnTo>
                      <a:lnTo>
                        <a:pt x="0" y="9788"/>
                      </a:lnTo>
                      <a:lnTo>
                        <a:pt x="17316" y="0"/>
                      </a:lnTo>
                      <a:close/>
                    </a:path>
                  </a:pathLst>
                </a:custGeom>
                <a:solidFill>
                  <a:srgbClr val="50E6FF"/>
                </a:solidFill>
                <a:ln w="7660" cap="flat">
                  <a:noFill/>
                  <a:prstDash val="solid"/>
                  <a:miter/>
                </a:ln>
              </p:spPr>
              <p:txBody>
                <a:bodyPr rtlCol="0" anchor="ctr"/>
                <a:lstStyle/>
                <a:p>
                  <a:endParaRPr lang="en-US"/>
                </a:p>
              </p:txBody>
            </p:sp>
            <p:sp>
              <p:nvSpPr>
                <p:cNvPr id="190" name="Freeform: Shape 189">
                  <a:extLst>
                    <a:ext uri="{FF2B5EF4-FFF2-40B4-BE49-F238E27FC236}">
                      <a16:creationId xmlns:a16="http://schemas.microsoft.com/office/drawing/2014/main" id="{6BECAD16-7615-41CE-943E-59718644C0CC}"/>
                    </a:ext>
                  </a:extLst>
                </p:cNvPr>
                <p:cNvSpPr/>
                <p:nvPr/>
              </p:nvSpPr>
              <p:spPr>
                <a:xfrm>
                  <a:off x="8187777" y="8116641"/>
                  <a:ext cx="38934" cy="22586"/>
                </a:xfrm>
                <a:custGeom>
                  <a:avLst/>
                  <a:gdLst>
                    <a:gd name="connsiteX0" fmla="*/ 22694 w 38934"/>
                    <a:gd name="connsiteY0" fmla="*/ 0 h 22586"/>
                    <a:gd name="connsiteX1" fmla="*/ 38935 w 38934"/>
                    <a:gd name="connsiteY1" fmla="*/ 9680 h 22586"/>
                    <a:gd name="connsiteX2" fmla="*/ 16241 w 38934"/>
                    <a:gd name="connsiteY2" fmla="*/ 22587 h 22586"/>
                    <a:gd name="connsiteX3" fmla="*/ 0 w 38934"/>
                    <a:gd name="connsiteY3" fmla="*/ 12907 h 22586"/>
                    <a:gd name="connsiteX4" fmla="*/ 22694 w 38934"/>
                    <a:gd name="connsiteY4" fmla="*/ 0 h 225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34" h="22586">
                      <a:moveTo>
                        <a:pt x="22694" y="0"/>
                      </a:moveTo>
                      <a:lnTo>
                        <a:pt x="38935" y="9680"/>
                      </a:lnTo>
                      <a:lnTo>
                        <a:pt x="16241" y="22587"/>
                      </a:lnTo>
                      <a:lnTo>
                        <a:pt x="0" y="12907"/>
                      </a:lnTo>
                      <a:lnTo>
                        <a:pt x="22694" y="0"/>
                      </a:lnTo>
                      <a:close/>
                    </a:path>
                  </a:pathLst>
                </a:custGeom>
                <a:solidFill>
                  <a:srgbClr val="50E6FF"/>
                </a:solidFill>
                <a:ln w="7660" cap="flat">
                  <a:noFill/>
                  <a:prstDash val="solid"/>
                  <a:miter/>
                </a:ln>
              </p:spPr>
              <p:txBody>
                <a:bodyPr rtlCol="0" anchor="ctr"/>
                <a:lstStyle/>
                <a:p>
                  <a:endParaRPr lang="en-US"/>
                </a:p>
              </p:txBody>
            </p:sp>
            <p:sp>
              <p:nvSpPr>
                <p:cNvPr id="191" name="Freeform: Shape 190">
                  <a:extLst>
                    <a:ext uri="{FF2B5EF4-FFF2-40B4-BE49-F238E27FC236}">
                      <a16:creationId xmlns:a16="http://schemas.microsoft.com/office/drawing/2014/main" id="{199575A4-A63D-4A3D-B340-29959186D230}"/>
                    </a:ext>
                  </a:extLst>
                </p:cNvPr>
                <p:cNvSpPr/>
                <p:nvPr/>
              </p:nvSpPr>
              <p:spPr>
                <a:xfrm>
                  <a:off x="8240371" y="8113629"/>
                  <a:ext cx="37429" cy="21726"/>
                </a:xfrm>
                <a:custGeom>
                  <a:avLst/>
                  <a:gdLst>
                    <a:gd name="connsiteX0" fmla="*/ 20328 w 37429"/>
                    <a:gd name="connsiteY0" fmla="*/ 0 h 21726"/>
                    <a:gd name="connsiteX1" fmla="*/ 37429 w 37429"/>
                    <a:gd name="connsiteY1" fmla="*/ 10110 h 21726"/>
                    <a:gd name="connsiteX2" fmla="*/ 17101 w 37429"/>
                    <a:gd name="connsiteY2" fmla="*/ 21726 h 21726"/>
                    <a:gd name="connsiteX3" fmla="*/ 0 w 37429"/>
                    <a:gd name="connsiteY3" fmla="*/ 11616 h 21726"/>
                    <a:gd name="connsiteX4" fmla="*/ 20328 w 37429"/>
                    <a:gd name="connsiteY4" fmla="*/ 0 h 217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429" h="21726">
                      <a:moveTo>
                        <a:pt x="20328" y="0"/>
                      </a:moveTo>
                      <a:lnTo>
                        <a:pt x="37429" y="10110"/>
                      </a:lnTo>
                      <a:lnTo>
                        <a:pt x="17101" y="21726"/>
                      </a:lnTo>
                      <a:lnTo>
                        <a:pt x="0" y="11616"/>
                      </a:lnTo>
                      <a:lnTo>
                        <a:pt x="20328" y="0"/>
                      </a:lnTo>
                      <a:close/>
                    </a:path>
                  </a:pathLst>
                </a:custGeom>
                <a:solidFill>
                  <a:srgbClr val="50E6FF"/>
                </a:solidFill>
                <a:ln w="7660" cap="flat">
                  <a:noFill/>
                  <a:prstDash val="solid"/>
                  <a:miter/>
                </a:ln>
              </p:spPr>
              <p:txBody>
                <a:bodyPr rtlCol="0" anchor="ctr"/>
                <a:lstStyle/>
                <a:p>
                  <a:endParaRPr lang="en-US"/>
                </a:p>
              </p:txBody>
            </p:sp>
            <p:sp>
              <p:nvSpPr>
                <p:cNvPr id="192" name="Freeform: Shape 191">
                  <a:extLst>
                    <a:ext uri="{FF2B5EF4-FFF2-40B4-BE49-F238E27FC236}">
                      <a16:creationId xmlns:a16="http://schemas.microsoft.com/office/drawing/2014/main" id="{011F32D0-0FD1-4196-8771-9DBBBDAEB195}"/>
                    </a:ext>
                  </a:extLst>
                </p:cNvPr>
                <p:cNvSpPr/>
                <p:nvPr/>
              </p:nvSpPr>
              <p:spPr>
                <a:xfrm>
                  <a:off x="8138732" y="8115781"/>
                  <a:ext cx="45603" cy="26350"/>
                </a:xfrm>
                <a:custGeom>
                  <a:avLst/>
                  <a:gdLst>
                    <a:gd name="connsiteX0" fmla="*/ 15273 w 45603"/>
                    <a:gd name="connsiteY0" fmla="*/ 26351 h 26350"/>
                    <a:gd name="connsiteX1" fmla="*/ 0 w 45603"/>
                    <a:gd name="connsiteY1" fmla="*/ 17209 h 26350"/>
                    <a:gd name="connsiteX2" fmla="*/ 30223 w 45603"/>
                    <a:gd name="connsiteY2" fmla="*/ 0 h 26350"/>
                    <a:gd name="connsiteX3" fmla="*/ 45603 w 45603"/>
                    <a:gd name="connsiteY3" fmla="*/ 9035 h 26350"/>
                    <a:gd name="connsiteX4" fmla="*/ 15273 w 45603"/>
                    <a:gd name="connsiteY4" fmla="*/ 26351 h 26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03" h="26350">
                      <a:moveTo>
                        <a:pt x="15273" y="26351"/>
                      </a:moveTo>
                      <a:lnTo>
                        <a:pt x="0" y="17209"/>
                      </a:lnTo>
                      <a:lnTo>
                        <a:pt x="30223" y="0"/>
                      </a:lnTo>
                      <a:lnTo>
                        <a:pt x="45603" y="9035"/>
                      </a:lnTo>
                      <a:lnTo>
                        <a:pt x="15273" y="26351"/>
                      </a:lnTo>
                      <a:close/>
                    </a:path>
                  </a:pathLst>
                </a:custGeom>
                <a:solidFill>
                  <a:srgbClr val="50E6FF"/>
                </a:solidFill>
                <a:ln w="7660" cap="flat">
                  <a:noFill/>
                  <a:prstDash val="solid"/>
                  <a:miter/>
                </a:ln>
              </p:spPr>
              <p:txBody>
                <a:bodyPr rtlCol="0" anchor="ctr"/>
                <a:lstStyle/>
                <a:p>
                  <a:endParaRPr lang="en-US"/>
                </a:p>
              </p:txBody>
            </p:sp>
            <p:sp>
              <p:nvSpPr>
                <p:cNvPr id="193" name="Freeform: Shape 192">
                  <a:extLst>
                    <a:ext uri="{FF2B5EF4-FFF2-40B4-BE49-F238E27FC236}">
                      <a16:creationId xmlns:a16="http://schemas.microsoft.com/office/drawing/2014/main" id="{C22819D0-B687-4758-B2DB-3CC0E044ECAD}"/>
                    </a:ext>
                  </a:extLst>
                </p:cNvPr>
                <p:cNvSpPr/>
                <p:nvPr/>
              </p:nvSpPr>
              <p:spPr>
                <a:xfrm>
                  <a:off x="8266399" y="8074049"/>
                  <a:ext cx="35170" cy="20435"/>
                </a:xfrm>
                <a:custGeom>
                  <a:avLst/>
                  <a:gdLst>
                    <a:gd name="connsiteX0" fmla="*/ 18930 w 35170"/>
                    <a:gd name="connsiteY0" fmla="*/ 0 h 20435"/>
                    <a:gd name="connsiteX1" fmla="*/ 35171 w 35170"/>
                    <a:gd name="connsiteY1" fmla="*/ 9680 h 20435"/>
                    <a:gd name="connsiteX2" fmla="*/ 16241 w 35170"/>
                    <a:gd name="connsiteY2" fmla="*/ 20435 h 20435"/>
                    <a:gd name="connsiteX3" fmla="*/ 0 w 35170"/>
                    <a:gd name="connsiteY3" fmla="*/ 10756 h 20435"/>
                    <a:gd name="connsiteX4" fmla="*/ 18930 w 35170"/>
                    <a:gd name="connsiteY4" fmla="*/ 0 h 204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170" h="20435">
                      <a:moveTo>
                        <a:pt x="18930" y="0"/>
                      </a:moveTo>
                      <a:lnTo>
                        <a:pt x="35171" y="9680"/>
                      </a:lnTo>
                      <a:lnTo>
                        <a:pt x="16241" y="20435"/>
                      </a:lnTo>
                      <a:lnTo>
                        <a:pt x="0" y="10756"/>
                      </a:lnTo>
                      <a:lnTo>
                        <a:pt x="18930" y="0"/>
                      </a:lnTo>
                      <a:close/>
                    </a:path>
                  </a:pathLst>
                </a:custGeom>
                <a:solidFill>
                  <a:srgbClr val="50E6FF"/>
                </a:solidFill>
                <a:ln w="7660" cap="flat">
                  <a:noFill/>
                  <a:prstDash val="solid"/>
                  <a:miter/>
                </a:ln>
              </p:spPr>
              <p:txBody>
                <a:bodyPr rtlCol="0" anchor="ctr"/>
                <a:lstStyle/>
                <a:p>
                  <a:endParaRPr lang="en-US"/>
                </a:p>
              </p:txBody>
            </p:sp>
            <p:sp>
              <p:nvSpPr>
                <p:cNvPr id="194" name="Freeform: Shape 193">
                  <a:extLst>
                    <a:ext uri="{FF2B5EF4-FFF2-40B4-BE49-F238E27FC236}">
                      <a16:creationId xmlns:a16="http://schemas.microsoft.com/office/drawing/2014/main" id="{3F14775A-DC81-4438-9FAA-10633718E97E}"/>
                    </a:ext>
                  </a:extLst>
                </p:cNvPr>
                <p:cNvSpPr/>
                <p:nvPr/>
              </p:nvSpPr>
              <p:spPr>
                <a:xfrm>
                  <a:off x="8369652" y="8014356"/>
                  <a:ext cx="36891" cy="21403"/>
                </a:xfrm>
                <a:custGeom>
                  <a:avLst/>
                  <a:gdLst>
                    <a:gd name="connsiteX0" fmla="*/ 20651 w 36891"/>
                    <a:gd name="connsiteY0" fmla="*/ 0 h 21403"/>
                    <a:gd name="connsiteX1" fmla="*/ 36891 w 36891"/>
                    <a:gd name="connsiteY1" fmla="*/ 9680 h 21403"/>
                    <a:gd name="connsiteX2" fmla="*/ 16241 w 36891"/>
                    <a:gd name="connsiteY2" fmla="*/ 21403 h 21403"/>
                    <a:gd name="connsiteX3" fmla="*/ 0 w 36891"/>
                    <a:gd name="connsiteY3" fmla="*/ 11723 h 21403"/>
                    <a:gd name="connsiteX4" fmla="*/ 20651 w 36891"/>
                    <a:gd name="connsiteY4" fmla="*/ 0 h 214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891" h="21403">
                      <a:moveTo>
                        <a:pt x="20651" y="0"/>
                      </a:moveTo>
                      <a:lnTo>
                        <a:pt x="36891" y="9680"/>
                      </a:lnTo>
                      <a:lnTo>
                        <a:pt x="16241" y="21403"/>
                      </a:lnTo>
                      <a:lnTo>
                        <a:pt x="0" y="11723"/>
                      </a:lnTo>
                      <a:lnTo>
                        <a:pt x="20651" y="0"/>
                      </a:lnTo>
                      <a:close/>
                    </a:path>
                  </a:pathLst>
                </a:custGeom>
                <a:solidFill>
                  <a:srgbClr val="50E6FF"/>
                </a:solidFill>
                <a:ln w="7660" cap="flat">
                  <a:noFill/>
                  <a:prstDash val="solid"/>
                  <a:miter/>
                </a:ln>
              </p:spPr>
              <p:txBody>
                <a:bodyPr rtlCol="0" anchor="ctr"/>
                <a:lstStyle/>
                <a:p>
                  <a:endParaRPr lang="en-US"/>
                </a:p>
              </p:txBody>
            </p:sp>
            <p:sp>
              <p:nvSpPr>
                <p:cNvPr id="195" name="Freeform: Shape 194">
                  <a:extLst>
                    <a:ext uri="{FF2B5EF4-FFF2-40B4-BE49-F238E27FC236}">
                      <a16:creationId xmlns:a16="http://schemas.microsoft.com/office/drawing/2014/main" id="{7FC55850-8815-40C9-9FE2-64B919D88729}"/>
                    </a:ext>
                  </a:extLst>
                </p:cNvPr>
                <p:cNvSpPr/>
                <p:nvPr/>
              </p:nvSpPr>
              <p:spPr>
                <a:xfrm>
                  <a:off x="8175300" y="8101261"/>
                  <a:ext cx="34525" cy="20005"/>
                </a:xfrm>
                <a:custGeom>
                  <a:avLst/>
                  <a:gdLst>
                    <a:gd name="connsiteX0" fmla="*/ 15273 w 34525"/>
                    <a:gd name="connsiteY0" fmla="*/ 20005 h 20005"/>
                    <a:gd name="connsiteX1" fmla="*/ 0 w 34525"/>
                    <a:gd name="connsiteY1" fmla="*/ 10971 h 20005"/>
                    <a:gd name="connsiteX2" fmla="*/ 19145 w 34525"/>
                    <a:gd name="connsiteY2" fmla="*/ 0 h 20005"/>
                    <a:gd name="connsiteX3" fmla="*/ 34525 w 34525"/>
                    <a:gd name="connsiteY3" fmla="*/ 9035 h 20005"/>
                    <a:gd name="connsiteX4" fmla="*/ 15273 w 34525"/>
                    <a:gd name="connsiteY4" fmla="*/ 20005 h 200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525" h="20005">
                      <a:moveTo>
                        <a:pt x="15273" y="20005"/>
                      </a:moveTo>
                      <a:lnTo>
                        <a:pt x="0" y="10971"/>
                      </a:lnTo>
                      <a:lnTo>
                        <a:pt x="19145" y="0"/>
                      </a:lnTo>
                      <a:lnTo>
                        <a:pt x="34525" y="9035"/>
                      </a:lnTo>
                      <a:lnTo>
                        <a:pt x="15273" y="20005"/>
                      </a:lnTo>
                      <a:close/>
                    </a:path>
                  </a:pathLst>
                </a:custGeom>
                <a:solidFill>
                  <a:srgbClr val="50E6FF"/>
                </a:solidFill>
                <a:ln w="7660" cap="flat">
                  <a:noFill/>
                  <a:prstDash val="solid"/>
                  <a:miter/>
                </a:ln>
              </p:spPr>
              <p:txBody>
                <a:bodyPr rtlCol="0" anchor="ctr"/>
                <a:lstStyle/>
                <a:p>
                  <a:endParaRPr lang="en-US"/>
                </a:p>
              </p:txBody>
            </p:sp>
            <p:sp>
              <p:nvSpPr>
                <p:cNvPr id="196" name="Freeform: Shape 195">
                  <a:extLst>
                    <a:ext uri="{FF2B5EF4-FFF2-40B4-BE49-F238E27FC236}">
                      <a16:creationId xmlns:a16="http://schemas.microsoft.com/office/drawing/2014/main" id="{423548B4-3BEC-4FA2-BF73-A98061A378E2}"/>
                    </a:ext>
                  </a:extLst>
                </p:cNvPr>
                <p:cNvSpPr/>
                <p:nvPr/>
              </p:nvSpPr>
              <p:spPr>
                <a:xfrm>
                  <a:off x="8396649" y="7997900"/>
                  <a:ext cx="38612" cy="22371"/>
                </a:xfrm>
                <a:custGeom>
                  <a:avLst/>
                  <a:gdLst>
                    <a:gd name="connsiteX0" fmla="*/ 22371 w 38612"/>
                    <a:gd name="connsiteY0" fmla="*/ 0 h 22371"/>
                    <a:gd name="connsiteX1" fmla="*/ 38612 w 38612"/>
                    <a:gd name="connsiteY1" fmla="*/ 9680 h 22371"/>
                    <a:gd name="connsiteX2" fmla="*/ 16241 w 38612"/>
                    <a:gd name="connsiteY2" fmla="*/ 22371 h 22371"/>
                    <a:gd name="connsiteX3" fmla="*/ 0 w 38612"/>
                    <a:gd name="connsiteY3" fmla="*/ 12691 h 22371"/>
                    <a:gd name="connsiteX4" fmla="*/ 22371 w 38612"/>
                    <a:gd name="connsiteY4" fmla="*/ 0 h 223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12" h="22371">
                      <a:moveTo>
                        <a:pt x="22371" y="0"/>
                      </a:moveTo>
                      <a:lnTo>
                        <a:pt x="38612" y="9680"/>
                      </a:lnTo>
                      <a:lnTo>
                        <a:pt x="16241" y="22371"/>
                      </a:lnTo>
                      <a:lnTo>
                        <a:pt x="0" y="12691"/>
                      </a:lnTo>
                      <a:lnTo>
                        <a:pt x="22371" y="0"/>
                      </a:lnTo>
                      <a:close/>
                    </a:path>
                  </a:pathLst>
                </a:custGeom>
                <a:solidFill>
                  <a:srgbClr val="50E6FF"/>
                </a:solidFill>
                <a:ln w="7660" cap="flat">
                  <a:noFill/>
                  <a:prstDash val="solid"/>
                  <a:miter/>
                </a:ln>
              </p:spPr>
              <p:txBody>
                <a:bodyPr rtlCol="0" anchor="ctr"/>
                <a:lstStyle/>
                <a:p>
                  <a:endParaRPr lang="en-US"/>
                </a:p>
              </p:txBody>
            </p:sp>
            <p:sp>
              <p:nvSpPr>
                <p:cNvPr id="197" name="Freeform: Shape 196">
                  <a:extLst>
                    <a:ext uri="{FF2B5EF4-FFF2-40B4-BE49-F238E27FC236}">
                      <a16:creationId xmlns:a16="http://schemas.microsoft.com/office/drawing/2014/main" id="{D8B4B6D8-9C26-4111-8D3B-568DBBC57A8D}"/>
                    </a:ext>
                  </a:extLst>
                </p:cNvPr>
                <p:cNvSpPr/>
                <p:nvPr/>
              </p:nvSpPr>
              <p:spPr>
                <a:xfrm>
                  <a:off x="8425258" y="7983703"/>
                  <a:ext cx="35062" cy="20435"/>
                </a:xfrm>
                <a:custGeom>
                  <a:avLst/>
                  <a:gdLst>
                    <a:gd name="connsiteX0" fmla="*/ 18822 w 35062"/>
                    <a:gd name="connsiteY0" fmla="*/ 0 h 20435"/>
                    <a:gd name="connsiteX1" fmla="*/ 35063 w 35062"/>
                    <a:gd name="connsiteY1" fmla="*/ 9680 h 20435"/>
                    <a:gd name="connsiteX2" fmla="*/ 16241 w 35062"/>
                    <a:gd name="connsiteY2" fmla="*/ 20435 h 20435"/>
                    <a:gd name="connsiteX3" fmla="*/ 0 w 35062"/>
                    <a:gd name="connsiteY3" fmla="*/ 10756 h 20435"/>
                    <a:gd name="connsiteX4" fmla="*/ 18822 w 35062"/>
                    <a:gd name="connsiteY4" fmla="*/ 0 h 204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62" h="20435">
                      <a:moveTo>
                        <a:pt x="18822" y="0"/>
                      </a:moveTo>
                      <a:lnTo>
                        <a:pt x="35063" y="9680"/>
                      </a:lnTo>
                      <a:lnTo>
                        <a:pt x="16241" y="20435"/>
                      </a:lnTo>
                      <a:lnTo>
                        <a:pt x="0" y="10756"/>
                      </a:lnTo>
                      <a:lnTo>
                        <a:pt x="18822" y="0"/>
                      </a:lnTo>
                      <a:close/>
                    </a:path>
                  </a:pathLst>
                </a:custGeom>
                <a:solidFill>
                  <a:srgbClr val="50E6FF"/>
                </a:solidFill>
                <a:ln w="7660" cap="flat">
                  <a:noFill/>
                  <a:prstDash val="solid"/>
                  <a:miter/>
                </a:ln>
              </p:spPr>
              <p:txBody>
                <a:bodyPr rtlCol="0" anchor="ctr"/>
                <a:lstStyle/>
                <a:p>
                  <a:endParaRPr lang="en-US"/>
                </a:p>
              </p:txBody>
            </p:sp>
            <p:sp>
              <p:nvSpPr>
                <p:cNvPr id="198" name="Freeform: Shape 197">
                  <a:extLst>
                    <a:ext uri="{FF2B5EF4-FFF2-40B4-BE49-F238E27FC236}">
                      <a16:creationId xmlns:a16="http://schemas.microsoft.com/office/drawing/2014/main" id="{7FCDB0A2-61D6-4554-A204-FA342E1D45C7}"/>
                    </a:ext>
                  </a:extLst>
                </p:cNvPr>
                <p:cNvSpPr/>
                <p:nvPr/>
              </p:nvSpPr>
              <p:spPr>
                <a:xfrm>
                  <a:off x="8291675" y="8059745"/>
                  <a:ext cx="35170" cy="20435"/>
                </a:xfrm>
                <a:custGeom>
                  <a:avLst/>
                  <a:gdLst>
                    <a:gd name="connsiteX0" fmla="*/ 18930 w 35170"/>
                    <a:gd name="connsiteY0" fmla="*/ 0 h 20435"/>
                    <a:gd name="connsiteX1" fmla="*/ 35170 w 35170"/>
                    <a:gd name="connsiteY1" fmla="*/ 9680 h 20435"/>
                    <a:gd name="connsiteX2" fmla="*/ 16241 w 35170"/>
                    <a:gd name="connsiteY2" fmla="*/ 20435 h 20435"/>
                    <a:gd name="connsiteX3" fmla="*/ 0 w 35170"/>
                    <a:gd name="connsiteY3" fmla="*/ 10756 h 20435"/>
                    <a:gd name="connsiteX4" fmla="*/ 18930 w 35170"/>
                    <a:gd name="connsiteY4" fmla="*/ 0 h 204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170" h="20435">
                      <a:moveTo>
                        <a:pt x="18930" y="0"/>
                      </a:moveTo>
                      <a:lnTo>
                        <a:pt x="35170" y="9680"/>
                      </a:lnTo>
                      <a:lnTo>
                        <a:pt x="16241" y="20435"/>
                      </a:lnTo>
                      <a:lnTo>
                        <a:pt x="0" y="10756"/>
                      </a:lnTo>
                      <a:lnTo>
                        <a:pt x="18930" y="0"/>
                      </a:lnTo>
                      <a:close/>
                    </a:path>
                  </a:pathLst>
                </a:custGeom>
                <a:solidFill>
                  <a:srgbClr val="50E6FF"/>
                </a:solidFill>
                <a:ln w="7660" cap="flat">
                  <a:noFill/>
                  <a:prstDash val="solid"/>
                  <a:miter/>
                </a:ln>
              </p:spPr>
              <p:txBody>
                <a:bodyPr rtlCol="0" anchor="ctr"/>
                <a:lstStyle/>
                <a:p>
                  <a:endParaRPr lang="en-US"/>
                </a:p>
              </p:txBody>
            </p:sp>
            <p:sp>
              <p:nvSpPr>
                <p:cNvPr id="199" name="Freeform: Shape 198">
                  <a:extLst>
                    <a:ext uri="{FF2B5EF4-FFF2-40B4-BE49-F238E27FC236}">
                      <a16:creationId xmlns:a16="http://schemas.microsoft.com/office/drawing/2014/main" id="{3D410F58-C9B0-4156-BE77-DA466FC168AD}"/>
                    </a:ext>
                  </a:extLst>
                </p:cNvPr>
                <p:cNvSpPr/>
                <p:nvPr/>
              </p:nvSpPr>
              <p:spPr>
                <a:xfrm>
                  <a:off x="8316950" y="8044794"/>
                  <a:ext cx="36031" cy="20865"/>
                </a:xfrm>
                <a:custGeom>
                  <a:avLst/>
                  <a:gdLst>
                    <a:gd name="connsiteX0" fmla="*/ 19790 w 36031"/>
                    <a:gd name="connsiteY0" fmla="*/ 0 h 20865"/>
                    <a:gd name="connsiteX1" fmla="*/ 36031 w 36031"/>
                    <a:gd name="connsiteY1" fmla="*/ 9680 h 20865"/>
                    <a:gd name="connsiteX2" fmla="*/ 16241 w 36031"/>
                    <a:gd name="connsiteY2" fmla="*/ 20866 h 20865"/>
                    <a:gd name="connsiteX3" fmla="*/ 0 w 36031"/>
                    <a:gd name="connsiteY3" fmla="*/ 11186 h 20865"/>
                    <a:gd name="connsiteX4" fmla="*/ 19790 w 36031"/>
                    <a:gd name="connsiteY4" fmla="*/ 0 h 20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31" h="20865">
                      <a:moveTo>
                        <a:pt x="19790" y="0"/>
                      </a:moveTo>
                      <a:lnTo>
                        <a:pt x="36031" y="9680"/>
                      </a:lnTo>
                      <a:lnTo>
                        <a:pt x="16241" y="20866"/>
                      </a:lnTo>
                      <a:lnTo>
                        <a:pt x="0" y="11186"/>
                      </a:lnTo>
                      <a:lnTo>
                        <a:pt x="19790" y="0"/>
                      </a:lnTo>
                      <a:close/>
                    </a:path>
                  </a:pathLst>
                </a:custGeom>
                <a:solidFill>
                  <a:srgbClr val="50E6FF"/>
                </a:solidFill>
                <a:ln w="7660" cap="flat">
                  <a:noFill/>
                  <a:prstDash val="solid"/>
                  <a:miter/>
                </a:ln>
              </p:spPr>
              <p:txBody>
                <a:bodyPr rtlCol="0" anchor="ctr"/>
                <a:lstStyle/>
                <a:p>
                  <a:endParaRPr lang="en-US"/>
                </a:p>
              </p:txBody>
            </p:sp>
            <p:sp>
              <p:nvSpPr>
                <p:cNvPr id="200" name="Freeform: Shape 199">
                  <a:extLst>
                    <a:ext uri="{FF2B5EF4-FFF2-40B4-BE49-F238E27FC236}">
                      <a16:creationId xmlns:a16="http://schemas.microsoft.com/office/drawing/2014/main" id="{1329D299-9E47-48E5-A432-47DD01E6FB30}"/>
                    </a:ext>
                  </a:extLst>
                </p:cNvPr>
                <p:cNvSpPr/>
                <p:nvPr/>
              </p:nvSpPr>
              <p:spPr>
                <a:xfrm>
                  <a:off x="8486457" y="7967032"/>
                  <a:ext cx="49045" cy="28287"/>
                </a:xfrm>
                <a:custGeom>
                  <a:avLst/>
                  <a:gdLst>
                    <a:gd name="connsiteX0" fmla="*/ 0 w 49045"/>
                    <a:gd name="connsiteY0" fmla="*/ 18285 h 28287"/>
                    <a:gd name="connsiteX1" fmla="*/ 32051 w 49045"/>
                    <a:gd name="connsiteY1" fmla="*/ 0 h 28287"/>
                    <a:gd name="connsiteX2" fmla="*/ 49045 w 49045"/>
                    <a:gd name="connsiteY2" fmla="*/ 10110 h 28287"/>
                    <a:gd name="connsiteX3" fmla="*/ 17101 w 49045"/>
                    <a:gd name="connsiteY3" fmla="*/ 28287 h 28287"/>
                    <a:gd name="connsiteX4" fmla="*/ 0 w 49045"/>
                    <a:gd name="connsiteY4" fmla="*/ 18285 h 282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045" h="28287">
                      <a:moveTo>
                        <a:pt x="0" y="18285"/>
                      </a:moveTo>
                      <a:lnTo>
                        <a:pt x="32051" y="0"/>
                      </a:lnTo>
                      <a:lnTo>
                        <a:pt x="49045" y="10110"/>
                      </a:lnTo>
                      <a:lnTo>
                        <a:pt x="17101" y="28287"/>
                      </a:lnTo>
                      <a:lnTo>
                        <a:pt x="0" y="18285"/>
                      </a:lnTo>
                      <a:close/>
                    </a:path>
                  </a:pathLst>
                </a:custGeom>
                <a:solidFill>
                  <a:srgbClr val="50E6FF"/>
                </a:solidFill>
                <a:ln w="7660" cap="flat">
                  <a:noFill/>
                  <a:prstDash val="solid"/>
                  <a:miter/>
                </a:ln>
              </p:spPr>
              <p:txBody>
                <a:bodyPr rtlCol="0" anchor="ctr"/>
                <a:lstStyle/>
                <a:p>
                  <a:endParaRPr lang="en-US"/>
                </a:p>
              </p:txBody>
            </p:sp>
            <p:sp>
              <p:nvSpPr>
                <p:cNvPr id="201" name="Freeform: Shape 200">
                  <a:extLst>
                    <a:ext uri="{FF2B5EF4-FFF2-40B4-BE49-F238E27FC236}">
                      <a16:creationId xmlns:a16="http://schemas.microsoft.com/office/drawing/2014/main" id="{75D261C1-5592-4132-AAFC-BBAE79C18C42}"/>
                    </a:ext>
                  </a:extLst>
                </p:cNvPr>
                <p:cNvSpPr/>
                <p:nvPr/>
              </p:nvSpPr>
              <p:spPr>
                <a:xfrm>
                  <a:off x="8343086" y="8029629"/>
                  <a:ext cx="36461" cy="21188"/>
                </a:xfrm>
                <a:custGeom>
                  <a:avLst/>
                  <a:gdLst>
                    <a:gd name="connsiteX0" fmla="*/ 20220 w 36461"/>
                    <a:gd name="connsiteY0" fmla="*/ 0 h 21188"/>
                    <a:gd name="connsiteX1" fmla="*/ 36461 w 36461"/>
                    <a:gd name="connsiteY1" fmla="*/ 9680 h 21188"/>
                    <a:gd name="connsiteX2" fmla="*/ 16241 w 36461"/>
                    <a:gd name="connsiteY2" fmla="*/ 21188 h 21188"/>
                    <a:gd name="connsiteX3" fmla="*/ 0 w 36461"/>
                    <a:gd name="connsiteY3" fmla="*/ 11508 h 21188"/>
                    <a:gd name="connsiteX4" fmla="*/ 20220 w 36461"/>
                    <a:gd name="connsiteY4" fmla="*/ 0 h 211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61" h="21188">
                      <a:moveTo>
                        <a:pt x="20220" y="0"/>
                      </a:moveTo>
                      <a:lnTo>
                        <a:pt x="36461" y="9680"/>
                      </a:lnTo>
                      <a:lnTo>
                        <a:pt x="16241" y="21188"/>
                      </a:lnTo>
                      <a:lnTo>
                        <a:pt x="0" y="11508"/>
                      </a:lnTo>
                      <a:lnTo>
                        <a:pt x="20220" y="0"/>
                      </a:lnTo>
                      <a:close/>
                    </a:path>
                  </a:pathLst>
                </a:custGeom>
                <a:solidFill>
                  <a:srgbClr val="50E6FF"/>
                </a:solidFill>
                <a:ln w="7660" cap="flat">
                  <a:noFill/>
                  <a:prstDash val="solid"/>
                  <a:miter/>
                </a:ln>
              </p:spPr>
              <p:txBody>
                <a:bodyPr rtlCol="0" anchor="ctr"/>
                <a:lstStyle/>
                <a:p>
                  <a:endParaRPr lang="en-US"/>
                </a:p>
              </p:txBody>
            </p:sp>
            <p:sp>
              <p:nvSpPr>
                <p:cNvPr id="202" name="Freeform: Shape 201">
                  <a:extLst>
                    <a:ext uri="{FF2B5EF4-FFF2-40B4-BE49-F238E27FC236}">
                      <a16:creationId xmlns:a16="http://schemas.microsoft.com/office/drawing/2014/main" id="{3044DEC2-90F9-4FE1-BBD0-F07B36BA3139}"/>
                    </a:ext>
                  </a:extLst>
                </p:cNvPr>
                <p:cNvSpPr/>
                <p:nvPr/>
              </p:nvSpPr>
              <p:spPr>
                <a:xfrm>
                  <a:off x="8409663" y="7969398"/>
                  <a:ext cx="31943" cy="18499"/>
                </a:xfrm>
                <a:custGeom>
                  <a:avLst/>
                  <a:gdLst>
                    <a:gd name="connsiteX0" fmla="*/ 15165 w 31943"/>
                    <a:gd name="connsiteY0" fmla="*/ 18500 h 18499"/>
                    <a:gd name="connsiteX1" fmla="*/ 0 w 31943"/>
                    <a:gd name="connsiteY1" fmla="*/ 9465 h 18499"/>
                    <a:gd name="connsiteX2" fmla="*/ 16671 w 31943"/>
                    <a:gd name="connsiteY2" fmla="*/ 0 h 18499"/>
                    <a:gd name="connsiteX3" fmla="*/ 31944 w 31943"/>
                    <a:gd name="connsiteY3" fmla="*/ 8927 h 18499"/>
                    <a:gd name="connsiteX4" fmla="*/ 15165 w 31943"/>
                    <a:gd name="connsiteY4" fmla="*/ 18500 h 184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43" h="18499">
                      <a:moveTo>
                        <a:pt x="15165" y="18500"/>
                      </a:moveTo>
                      <a:lnTo>
                        <a:pt x="0" y="9465"/>
                      </a:lnTo>
                      <a:lnTo>
                        <a:pt x="16671" y="0"/>
                      </a:lnTo>
                      <a:lnTo>
                        <a:pt x="31944" y="8927"/>
                      </a:lnTo>
                      <a:lnTo>
                        <a:pt x="15165" y="18500"/>
                      </a:lnTo>
                      <a:close/>
                    </a:path>
                  </a:pathLst>
                </a:custGeom>
                <a:solidFill>
                  <a:srgbClr val="50E6FF"/>
                </a:solidFill>
                <a:ln w="7660" cap="flat">
                  <a:noFill/>
                  <a:prstDash val="solid"/>
                  <a:miter/>
                </a:ln>
              </p:spPr>
              <p:txBody>
                <a:bodyPr rtlCol="0" anchor="ctr"/>
                <a:lstStyle/>
                <a:p>
                  <a:endParaRPr lang="en-US"/>
                </a:p>
              </p:txBody>
            </p:sp>
            <p:sp>
              <p:nvSpPr>
                <p:cNvPr id="203" name="Freeform: Shape 202">
                  <a:extLst>
                    <a:ext uri="{FF2B5EF4-FFF2-40B4-BE49-F238E27FC236}">
                      <a16:creationId xmlns:a16="http://schemas.microsoft.com/office/drawing/2014/main" id="{0585B7C7-6988-4D7F-8E36-D9844677F36E}"/>
                    </a:ext>
                  </a:extLst>
                </p:cNvPr>
                <p:cNvSpPr/>
                <p:nvPr/>
              </p:nvSpPr>
              <p:spPr>
                <a:xfrm>
                  <a:off x="8200791" y="8085127"/>
                  <a:ext cx="37214" cy="21511"/>
                </a:xfrm>
                <a:custGeom>
                  <a:avLst/>
                  <a:gdLst>
                    <a:gd name="connsiteX0" fmla="*/ 15380 w 37214"/>
                    <a:gd name="connsiteY0" fmla="*/ 21511 h 21511"/>
                    <a:gd name="connsiteX1" fmla="*/ 0 w 37214"/>
                    <a:gd name="connsiteY1" fmla="*/ 12584 h 21511"/>
                    <a:gd name="connsiteX2" fmla="*/ 21941 w 37214"/>
                    <a:gd name="connsiteY2" fmla="*/ 0 h 21511"/>
                    <a:gd name="connsiteX3" fmla="*/ 37214 w 37214"/>
                    <a:gd name="connsiteY3" fmla="*/ 9035 h 21511"/>
                    <a:gd name="connsiteX4" fmla="*/ 15380 w 37214"/>
                    <a:gd name="connsiteY4" fmla="*/ 21511 h 21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214" h="21511">
                      <a:moveTo>
                        <a:pt x="15380" y="21511"/>
                      </a:moveTo>
                      <a:lnTo>
                        <a:pt x="0" y="12584"/>
                      </a:lnTo>
                      <a:lnTo>
                        <a:pt x="21941" y="0"/>
                      </a:lnTo>
                      <a:lnTo>
                        <a:pt x="37214" y="9035"/>
                      </a:lnTo>
                      <a:lnTo>
                        <a:pt x="15380" y="21511"/>
                      </a:lnTo>
                      <a:close/>
                    </a:path>
                  </a:pathLst>
                </a:custGeom>
                <a:solidFill>
                  <a:srgbClr val="50E6FF"/>
                </a:solidFill>
                <a:ln w="7660" cap="flat">
                  <a:noFill/>
                  <a:prstDash val="solid"/>
                  <a:miter/>
                </a:ln>
              </p:spPr>
              <p:txBody>
                <a:bodyPr rtlCol="0" anchor="ctr"/>
                <a:lstStyle/>
                <a:p>
                  <a:endParaRPr lang="en-US"/>
                </a:p>
              </p:txBody>
            </p:sp>
            <p:sp>
              <p:nvSpPr>
                <p:cNvPr id="204" name="Freeform: Shape 203">
                  <a:extLst>
                    <a:ext uri="{FF2B5EF4-FFF2-40B4-BE49-F238E27FC236}">
                      <a16:creationId xmlns:a16="http://schemas.microsoft.com/office/drawing/2014/main" id="{D7A57D30-40BA-49F7-8BB7-9CC3E1B9317F}"/>
                    </a:ext>
                  </a:extLst>
                </p:cNvPr>
                <p:cNvSpPr/>
                <p:nvPr/>
              </p:nvSpPr>
              <p:spPr>
                <a:xfrm>
                  <a:off x="8385248" y="7982627"/>
                  <a:ext cx="33341" cy="19144"/>
                </a:xfrm>
                <a:custGeom>
                  <a:avLst/>
                  <a:gdLst>
                    <a:gd name="connsiteX0" fmla="*/ 15165 w 33341"/>
                    <a:gd name="connsiteY0" fmla="*/ 19145 h 19144"/>
                    <a:gd name="connsiteX1" fmla="*/ 0 w 33341"/>
                    <a:gd name="connsiteY1" fmla="*/ 10218 h 19144"/>
                    <a:gd name="connsiteX2" fmla="*/ 18069 w 33341"/>
                    <a:gd name="connsiteY2" fmla="*/ 0 h 19144"/>
                    <a:gd name="connsiteX3" fmla="*/ 33342 w 33341"/>
                    <a:gd name="connsiteY3" fmla="*/ 8927 h 19144"/>
                    <a:gd name="connsiteX4" fmla="*/ 15165 w 33341"/>
                    <a:gd name="connsiteY4" fmla="*/ 19145 h 19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341" h="19144">
                      <a:moveTo>
                        <a:pt x="15165" y="19145"/>
                      </a:moveTo>
                      <a:lnTo>
                        <a:pt x="0" y="10218"/>
                      </a:lnTo>
                      <a:lnTo>
                        <a:pt x="18069" y="0"/>
                      </a:lnTo>
                      <a:lnTo>
                        <a:pt x="33342" y="8927"/>
                      </a:lnTo>
                      <a:lnTo>
                        <a:pt x="15165" y="19145"/>
                      </a:lnTo>
                      <a:close/>
                    </a:path>
                  </a:pathLst>
                </a:custGeom>
                <a:solidFill>
                  <a:srgbClr val="50E6FF"/>
                </a:solidFill>
                <a:ln w="7660" cap="flat">
                  <a:noFill/>
                  <a:prstDash val="solid"/>
                  <a:miter/>
                </a:ln>
              </p:spPr>
              <p:txBody>
                <a:bodyPr rtlCol="0" anchor="ctr"/>
                <a:lstStyle/>
                <a:p>
                  <a:endParaRPr lang="en-US"/>
                </a:p>
              </p:txBody>
            </p:sp>
            <p:sp>
              <p:nvSpPr>
                <p:cNvPr id="205" name="Freeform: Shape 204">
                  <a:extLst>
                    <a:ext uri="{FF2B5EF4-FFF2-40B4-BE49-F238E27FC236}">
                      <a16:creationId xmlns:a16="http://schemas.microsoft.com/office/drawing/2014/main" id="{D0B1680A-A01F-46D8-8B2A-7991DD9AD91C}"/>
                    </a:ext>
                  </a:extLst>
                </p:cNvPr>
                <p:cNvSpPr/>
                <p:nvPr/>
              </p:nvSpPr>
              <p:spPr>
                <a:xfrm>
                  <a:off x="8358789" y="7996287"/>
                  <a:ext cx="35385" cy="20543"/>
                </a:xfrm>
                <a:custGeom>
                  <a:avLst/>
                  <a:gdLst>
                    <a:gd name="connsiteX0" fmla="*/ 15273 w 35385"/>
                    <a:gd name="connsiteY0" fmla="*/ 20543 h 20543"/>
                    <a:gd name="connsiteX1" fmla="*/ 0 w 35385"/>
                    <a:gd name="connsiteY1" fmla="*/ 11508 h 20543"/>
                    <a:gd name="connsiteX2" fmla="*/ 20113 w 35385"/>
                    <a:gd name="connsiteY2" fmla="*/ 0 h 20543"/>
                    <a:gd name="connsiteX3" fmla="*/ 35386 w 35385"/>
                    <a:gd name="connsiteY3" fmla="*/ 9035 h 20543"/>
                    <a:gd name="connsiteX4" fmla="*/ 15273 w 35385"/>
                    <a:gd name="connsiteY4" fmla="*/ 20543 h 20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385" h="20543">
                      <a:moveTo>
                        <a:pt x="15273" y="20543"/>
                      </a:moveTo>
                      <a:lnTo>
                        <a:pt x="0" y="11508"/>
                      </a:lnTo>
                      <a:lnTo>
                        <a:pt x="20113" y="0"/>
                      </a:lnTo>
                      <a:lnTo>
                        <a:pt x="35386" y="9035"/>
                      </a:lnTo>
                      <a:lnTo>
                        <a:pt x="15273" y="20543"/>
                      </a:lnTo>
                      <a:close/>
                    </a:path>
                  </a:pathLst>
                </a:custGeom>
                <a:solidFill>
                  <a:srgbClr val="50E6FF"/>
                </a:solidFill>
                <a:ln w="7660" cap="flat">
                  <a:noFill/>
                  <a:prstDash val="solid"/>
                  <a:miter/>
                </a:ln>
              </p:spPr>
              <p:txBody>
                <a:bodyPr rtlCol="0" anchor="ctr"/>
                <a:lstStyle/>
                <a:p>
                  <a:endParaRPr lang="en-US"/>
                </a:p>
              </p:txBody>
            </p:sp>
            <p:sp>
              <p:nvSpPr>
                <p:cNvPr id="206" name="Freeform: Shape 205">
                  <a:extLst>
                    <a:ext uri="{FF2B5EF4-FFF2-40B4-BE49-F238E27FC236}">
                      <a16:creationId xmlns:a16="http://schemas.microsoft.com/office/drawing/2014/main" id="{B32981A5-04C2-4036-917C-CBFF52D5DA81}"/>
                    </a:ext>
                  </a:extLst>
                </p:cNvPr>
                <p:cNvSpPr/>
                <p:nvPr/>
              </p:nvSpPr>
              <p:spPr>
                <a:xfrm>
                  <a:off x="8458063" y="7941434"/>
                  <a:ext cx="32696" cy="18929"/>
                </a:xfrm>
                <a:custGeom>
                  <a:avLst/>
                  <a:gdLst>
                    <a:gd name="connsiteX0" fmla="*/ 0 w 32696"/>
                    <a:gd name="connsiteY0" fmla="*/ 10003 h 18929"/>
                    <a:gd name="connsiteX1" fmla="*/ 17531 w 32696"/>
                    <a:gd name="connsiteY1" fmla="*/ 0 h 18929"/>
                    <a:gd name="connsiteX2" fmla="*/ 32697 w 32696"/>
                    <a:gd name="connsiteY2" fmla="*/ 8927 h 18929"/>
                    <a:gd name="connsiteX3" fmla="*/ 15273 w 32696"/>
                    <a:gd name="connsiteY3" fmla="*/ 18929 h 18929"/>
                    <a:gd name="connsiteX4" fmla="*/ 0 w 32696"/>
                    <a:gd name="connsiteY4" fmla="*/ 10003 h 189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696" h="18929">
                      <a:moveTo>
                        <a:pt x="0" y="10003"/>
                      </a:moveTo>
                      <a:lnTo>
                        <a:pt x="17531" y="0"/>
                      </a:lnTo>
                      <a:lnTo>
                        <a:pt x="32697" y="8927"/>
                      </a:lnTo>
                      <a:lnTo>
                        <a:pt x="15273" y="18929"/>
                      </a:lnTo>
                      <a:lnTo>
                        <a:pt x="0" y="10003"/>
                      </a:lnTo>
                      <a:close/>
                    </a:path>
                  </a:pathLst>
                </a:custGeom>
                <a:solidFill>
                  <a:srgbClr val="50E6FF"/>
                </a:solidFill>
                <a:ln w="7660" cap="flat">
                  <a:noFill/>
                  <a:prstDash val="solid"/>
                  <a:miter/>
                </a:ln>
              </p:spPr>
              <p:txBody>
                <a:bodyPr rtlCol="0" anchor="ctr"/>
                <a:lstStyle/>
                <a:p>
                  <a:endParaRPr lang="en-US"/>
                </a:p>
              </p:txBody>
            </p:sp>
            <p:sp>
              <p:nvSpPr>
                <p:cNvPr id="207" name="Freeform: Shape 206">
                  <a:extLst>
                    <a:ext uri="{FF2B5EF4-FFF2-40B4-BE49-F238E27FC236}">
                      <a16:creationId xmlns:a16="http://schemas.microsoft.com/office/drawing/2014/main" id="{E8E6DABA-DB4E-4F0F-9D80-18772583C2C6}"/>
                    </a:ext>
                  </a:extLst>
                </p:cNvPr>
                <p:cNvSpPr/>
                <p:nvPr/>
              </p:nvSpPr>
              <p:spPr>
                <a:xfrm>
                  <a:off x="8476239" y="7953910"/>
                  <a:ext cx="36461" cy="21188"/>
                </a:xfrm>
                <a:custGeom>
                  <a:avLst/>
                  <a:gdLst>
                    <a:gd name="connsiteX0" fmla="*/ 0 w 36461"/>
                    <a:gd name="connsiteY0" fmla="*/ 11508 h 21188"/>
                    <a:gd name="connsiteX1" fmla="*/ 20220 w 36461"/>
                    <a:gd name="connsiteY1" fmla="*/ 0 h 21188"/>
                    <a:gd name="connsiteX2" fmla="*/ 36461 w 36461"/>
                    <a:gd name="connsiteY2" fmla="*/ 9680 h 21188"/>
                    <a:gd name="connsiteX3" fmla="*/ 16348 w 36461"/>
                    <a:gd name="connsiteY3" fmla="*/ 21188 h 21188"/>
                    <a:gd name="connsiteX4" fmla="*/ 0 w 36461"/>
                    <a:gd name="connsiteY4" fmla="*/ 11508 h 211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61" h="21188">
                      <a:moveTo>
                        <a:pt x="0" y="11508"/>
                      </a:moveTo>
                      <a:lnTo>
                        <a:pt x="20220" y="0"/>
                      </a:lnTo>
                      <a:lnTo>
                        <a:pt x="36461" y="9680"/>
                      </a:lnTo>
                      <a:lnTo>
                        <a:pt x="16348" y="21188"/>
                      </a:lnTo>
                      <a:lnTo>
                        <a:pt x="0" y="11508"/>
                      </a:lnTo>
                      <a:close/>
                    </a:path>
                  </a:pathLst>
                </a:custGeom>
                <a:solidFill>
                  <a:srgbClr val="50E6FF"/>
                </a:solidFill>
                <a:ln w="7660" cap="flat">
                  <a:noFill/>
                  <a:prstDash val="solid"/>
                  <a:miter/>
                </a:ln>
              </p:spPr>
              <p:txBody>
                <a:bodyPr rtlCol="0" anchor="ctr"/>
                <a:lstStyle/>
                <a:p>
                  <a:endParaRPr lang="en-US"/>
                </a:p>
              </p:txBody>
            </p:sp>
            <p:sp>
              <p:nvSpPr>
                <p:cNvPr id="208" name="Freeform: Shape 207">
                  <a:extLst>
                    <a:ext uri="{FF2B5EF4-FFF2-40B4-BE49-F238E27FC236}">
                      <a16:creationId xmlns:a16="http://schemas.microsoft.com/office/drawing/2014/main" id="{147FF212-BC25-4C5B-A9A3-D697C1CA98A7}"/>
                    </a:ext>
                  </a:extLst>
                </p:cNvPr>
                <p:cNvSpPr/>
                <p:nvPr/>
              </p:nvSpPr>
              <p:spPr>
                <a:xfrm>
                  <a:off x="8432787" y="7954986"/>
                  <a:ext cx="34202" cy="19790"/>
                </a:xfrm>
                <a:custGeom>
                  <a:avLst/>
                  <a:gdLst>
                    <a:gd name="connsiteX0" fmla="*/ 15273 w 34202"/>
                    <a:gd name="connsiteY0" fmla="*/ 19790 h 19790"/>
                    <a:gd name="connsiteX1" fmla="*/ 0 w 34202"/>
                    <a:gd name="connsiteY1" fmla="*/ 10756 h 19790"/>
                    <a:gd name="connsiteX2" fmla="*/ 18930 w 34202"/>
                    <a:gd name="connsiteY2" fmla="*/ 0 h 19790"/>
                    <a:gd name="connsiteX3" fmla="*/ 34202 w 34202"/>
                    <a:gd name="connsiteY3" fmla="*/ 9035 h 19790"/>
                    <a:gd name="connsiteX4" fmla="*/ 15273 w 34202"/>
                    <a:gd name="connsiteY4" fmla="*/ 19790 h 197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202" h="19790">
                      <a:moveTo>
                        <a:pt x="15273" y="19790"/>
                      </a:moveTo>
                      <a:lnTo>
                        <a:pt x="0" y="10756"/>
                      </a:lnTo>
                      <a:lnTo>
                        <a:pt x="18930" y="0"/>
                      </a:lnTo>
                      <a:lnTo>
                        <a:pt x="34202" y="9035"/>
                      </a:lnTo>
                      <a:lnTo>
                        <a:pt x="15273" y="19790"/>
                      </a:lnTo>
                      <a:close/>
                    </a:path>
                  </a:pathLst>
                </a:custGeom>
                <a:solidFill>
                  <a:srgbClr val="50E6FF"/>
                </a:solidFill>
                <a:ln w="7660" cap="flat">
                  <a:noFill/>
                  <a:prstDash val="solid"/>
                  <a:miter/>
                </a:ln>
              </p:spPr>
              <p:txBody>
                <a:bodyPr rtlCol="0" anchor="ctr"/>
                <a:lstStyle/>
                <a:p>
                  <a:endParaRPr lang="en-US"/>
                </a:p>
              </p:txBody>
            </p:sp>
            <p:sp>
              <p:nvSpPr>
                <p:cNvPr id="209" name="Freeform: Shape 208">
                  <a:extLst>
                    <a:ext uri="{FF2B5EF4-FFF2-40B4-BE49-F238E27FC236}">
                      <a16:creationId xmlns:a16="http://schemas.microsoft.com/office/drawing/2014/main" id="{0685699E-02FB-47C3-B4A0-A97534D87B51}"/>
                    </a:ext>
                  </a:extLst>
                </p:cNvPr>
                <p:cNvSpPr/>
                <p:nvPr/>
              </p:nvSpPr>
              <p:spPr>
                <a:xfrm>
                  <a:off x="8229078" y="8071898"/>
                  <a:ext cx="32481" cy="18822"/>
                </a:xfrm>
                <a:custGeom>
                  <a:avLst/>
                  <a:gdLst>
                    <a:gd name="connsiteX0" fmla="*/ 15273 w 32481"/>
                    <a:gd name="connsiteY0" fmla="*/ 18822 h 18822"/>
                    <a:gd name="connsiteX1" fmla="*/ 0 w 32481"/>
                    <a:gd name="connsiteY1" fmla="*/ 9788 h 18822"/>
                    <a:gd name="connsiteX2" fmla="*/ 17209 w 32481"/>
                    <a:gd name="connsiteY2" fmla="*/ 0 h 18822"/>
                    <a:gd name="connsiteX3" fmla="*/ 32482 w 32481"/>
                    <a:gd name="connsiteY3" fmla="*/ 9035 h 18822"/>
                    <a:gd name="connsiteX4" fmla="*/ 15273 w 32481"/>
                    <a:gd name="connsiteY4" fmla="*/ 18822 h 188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81" h="18822">
                      <a:moveTo>
                        <a:pt x="15273" y="18822"/>
                      </a:moveTo>
                      <a:lnTo>
                        <a:pt x="0" y="9788"/>
                      </a:lnTo>
                      <a:lnTo>
                        <a:pt x="17209" y="0"/>
                      </a:lnTo>
                      <a:lnTo>
                        <a:pt x="32482" y="9035"/>
                      </a:lnTo>
                      <a:lnTo>
                        <a:pt x="15273" y="18822"/>
                      </a:lnTo>
                      <a:close/>
                    </a:path>
                  </a:pathLst>
                </a:custGeom>
                <a:solidFill>
                  <a:srgbClr val="50E6FF"/>
                </a:solidFill>
                <a:ln w="7660" cap="flat">
                  <a:noFill/>
                  <a:prstDash val="solid"/>
                  <a:miter/>
                </a:ln>
              </p:spPr>
              <p:txBody>
                <a:bodyPr rtlCol="0" anchor="ctr"/>
                <a:lstStyle/>
                <a:p>
                  <a:endParaRPr lang="en-US"/>
                </a:p>
              </p:txBody>
            </p:sp>
            <p:sp>
              <p:nvSpPr>
                <p:cNvPr id="210" name="Freeform: Shape 209">
                  <a:extLst>
                    <a:ext uri="{FF2B5EF4-FFF2-40B4-BE49-F238E27FC236}">
                      <a16:creationId xmlns:a16="http://schemas.microsoft.com/office/drawing/2014/main" id="{63673F2C-097E-4693-827D-44CCE750D0A0}"/>
                    </a:ext>
                  </a:extLst>
                </p:cNvPr>
                <p:cNvSpPr/>
                <p:nvPr/>
              </p:nvSpPr>
              <p:spPr>
                <a:xfrm>
                  <a:off x="8331470" y="8011452"/>
                  <a:ext cx="36246" cy="20865"/>
                </a:xfrm>
                <a:custGeom>
                  <a:avLst/>
                  <a:gdLst>
                    <a:gd name="connsiteX0" fmla="*/ 15273 w 36246"/>
                    <a:gd name="connsiteY0" fmla="*/ 20866 h 20865"/>
                    <a:gd name="connsiteX1" fmla="*/ 0 w 36246"/>
                    <a:gd name="connsiteY1" fmla="*/ 11939 h 20865"/>
                    <a:gd name="connsiteX2" fmla="*/ 20973 w 36246"/>
                    <a:gd name="connsiteY2" fmla="*/ 0 h 20865"/>
                    <a:gd name="connsiteX3" fmla="*/ 36246 w 36246"/>
                    <a:gd name="connsiteY3" fmla="*/ 8927 h 20865"/>
                    <a:gd name="connsiteX4" fmla="*/ 15273 w 36246"/>
                    <a:gd name="connsiteY4" fmla="*/ 20866 h 20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246" h="20865">
                      <a:moveTo>
                        <a:pt x="15273" y="20866"/>
                      </a:moveTo>
                      <a:lnTo>
                        <a:pt x="0" y="11939"/>
                      </a:lnTo>
                      <a:lnTo>
                        <a:pt x="20973" y="0"/>
                      </a:lnTo>
                      <a:lnTo>
                        <a:pt x="36246" y="8927"/>
                      </a:lnTo>
                      <a:lnTo>
                        <a:pt x="15273" y="20866"/>
                      </a:lnTo>
                      <a:close/>
                    </a:path>
                  </a:pathLst>
                </a:custGeom>
                <a:solidFill>
                  <a:srgbClr val="50E6FF"/>
                </a:solidFill>
                <a:ln w="7660" cap="flat">
                  <a:noFill/>
                  <a:prstDash val="solid"/>
                  <a:miter/>
                </a:ln>
              </p:spPr>
              <p:txBody>
                <a:bodyPr rtlCol="0" anchor="ctr"/>
                <a:lstStyle/>
                <a:p>
                  <a:endParaRPr lang="en-US"/>
                </a:p>
              </p:txBody>
            </p:sp>
            <p:sp>
              <p:nvSpPr>
                <p:cNvPr id="211" name="Freeform: Shape 210">
                  <a:extLst>
                    <a:ext uri="{FF2B5EF4-FFF2-40B4-BE49-F238E27FC236}">
                      <a16:creationId xmlns:a16="http://schemas.microsoft.com/office/drawing/2014/main" id="{E3D26747-0438-4AD3-BFC9-6B64CF584EAF}"/>
                    </a:ext>
                  </a:extLst>
                </p:cNvPr>
                <p:cNvSpPr/>
                <p:nvPr/>
              </p:nvSpPr>
              <p:spPr>
                <a:xfrm>
                  <a:off x="8252632" y="8057378"/>
                  <a:ext cx="34417" cy="19897"/>
                </a:xfrm>
                <a:custGeom>
                  <a:avLst/>
                  <a:gdLst>
                    <a:gd name="connsiteX0" fmla="*/ 15273 w 34417"/>
                    <a:gd name="connsiteY0" fmla="*/ 19897 h 19897"/>
                    <a:gd name="connsiteX1" fmla="*/ 0 w 34417"/>
                    <a:gd name="connsiteY1" fmla="*/ 10863 h 19897"/>
                    <a:gd name="connsiteX2" fmla="*/ 19145 w 34417"/>
                    <a:gd name="connsiteY2" fmla="*/ 0 h 19897"/>
                    <a:gd name="connsiteX3" fmla="*/ 34418 w 34417"/>
                    <a:gd name="connsiteY3" fmla="*/ 9035 h 19897"/>
                    <a:gd name="connsiteX4" fmla="*/ 15273 w 34417"/>
                    <a:gd name="connsiteY4" fmla="*/ 19897 h 19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17" h="19897">
                      <a:moveTo>
                        <a:pt x="15273" y="19897"/>
                      </a:moveTo>
                      <a:lnTo>
                        <a:pt x="0" y="10863"/>
                      </a:lnTo>
                      <a:lnTo>
                        <a:pt x="19145" y="0"/>
                      </a:lnTo>
                      <a:lnTo>
                        <a:pt x="34418" y="9035"/>
                      </a:lnTo>
                      <a:lnTo>
                        <a:pt x="15273" y="19897"/>
                      </a:lnTo>
                      <a:close/>
                    </a:path>
                  </a:pathLst>
                </a:custGeom>
                <a:solidFill>
                  <a:srgbClr val="50E6FF"/>
                </a:solidFill>
                <a:ln w="7660" cap="flat">
                  <a:noFill/>
                  <a:prstDash val="solid"/>
                  <a:miter/>
                </a:ln>
              </p:spPr>
              <p:txBody>
                <a:bodyPr rtlCol="0" anchor="ctr"/>
                <a:lstStyle/>
                <a:p>
                  <a:endParaRPr lang="en-US"/>
                </a:p>
              </p:txBody>
            </p:sp>
            <p:sp>
              <p:nvSpPr>
                <p:cNvPr id="212" name="Freeform: Shape 211">
                  <a:extLst>
                    <a:ext uri="{FF2B5EF4-FFF2-40B4-BE49-F238E27FC236}">
                      <a16:creationId xmlns:a16="http://schemas.microsoft.com/office/drawing/2014/main" id="{37166C2C-4AB4-4C86-A0AB-FC7233DB7EAA}"/>
                    </a:ext>
                  </a:extLst>
                </p:cNvPr>
                <p:cNvSpPr/>
                <p:nvPr/>
              </p:nvSpPr>
              <p:spPr>
                <a:xfrm>
                  <a:off x="8278123" y="8042536"/>
                  <a:ext cx="35063" cy="20220"/>
                </a:xfrm>
                <a:custGeom>
                  <a:avLst/>
                  <a:gdLst>
                    <a:gd name="connsiteX0" fmla="*/ 15273 w 35063"/>
                    <a:gd name="connsiteY0" fmla="*/ 20220 h 20220"/>
                    <a:gd name="connsiteX1" fmla="*/ 0 w 35063"/>
                    <a:gd name="connsiteY1" fmla="*/ 11186 h 20220"/>
                    <a:gd name="connsiteX2" fmla="*/ 19790 w 35063"/>
                    <a:gd name="connsiteY2" fmla="*/ 0 h 20220"/>
                    <a:gd name="connsiteX3" fmla="*/ 35063 w 35063"/>
                    <a:gd name="connsiteY3" fmla="*/ 9035 h 20220"/>
                    <a:gd name="connsiteX4" fmla="*/ 15273 w 35063"/>
                    <a:gd name="connsiteY4" fmla="*/ 20220 h 20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63" h="20220">
                      <a:moveTo>
                        <a:pt x="15273" y="20220"/>
                      </a:moveTo>
                      <a:lnTo>
                        <a:pt x="0" y="11186"/>
                      </a:lnTo>
                      <a:lnTo>
                        <a:pt x="19790" y="0"/>
                      </a:lnTo>
                      <a:lnTo>
                        <a:pt x="35063" y="9035"/>
                      </a:lnTo>
                      <a:lnTo>
                        <a:pt x="15273" y="20220"/>
                      </a:lnTo>
                      <a:close/>
                    </a:path>
                  </a:pathLst>
                </a:custGeom>
                <a:solidFill>
                  <a:srgbClr val="50E6FF"/>
                </a:solidFill>
                <a:ln w="7660" cap="flat">
                  <a:noFill/>
                  <a:prstDash val="solid"/>
                  <a:miter/>
                </a:ln>
              </p:spPr>
              <p:txBody>
                <a:bodyPr rtlCol="0" anchor="ctr"/>
                <a:lstStyle/>
                <a:p>
                  <a:endParaRPr lang="en-US"/>
                </a:p>
              </p:txBody>
            </p:sp>
            <p:sp>
              <p:nvSpPr>
                <p:cNvPr id="213" name="Freeform: Shape 212">
                  <a:extLst>
                    <a:ext uri="{FF2B5EF4-FFF2-40B4-BE49-F238E27FC236}">
                      <a16:creationId xmlns:a16="http://schemas.microsoft.com/office/drawing/2014/main" id="{DEE3B268-B11B-4375-8DBF-DFE7F01D1CE1}"/>
                    </a:ext>
                  </a:extLst>
                </p:cNvPr>
                <p:cNvSpPr/>
                <p:nvPr/>
              </p:nvSpPr>
              <p:spPr>
                <a:xfrm>
                  <a:off x="8304259" y="8027048"/>
                  <a:ext cx="36138" cy="20865"/>
                </a:xfrm>
                <a:custGeom>
                  <a:avLst/>
                  <a:gdLst>
                    <a:gd name="connsiteX0" fmla="*/ 15273 w 36138"/>
                    <a:gd name="connsiteY0" fmla="*/ 20866 h 20865"/>
                    <a:gd name="connsiteX1" fmla="*/ 0 w 36138"/>
                    <a:gd name="connsiteY1" fmla="*/ 11831 h 20865"/>
                    <a:gd name="connsiteX2" fmla="*/ 20866 w 36138"/>
                    <a:gd name="connsiteY2" fmla="*/ 0 h 20865"/>
                    <a:gd name="connsiteX3" fmla="*/ 36139 w 36138"/>
                    <a:gd name="connsiteY3" fmla="*/ 9035 h 20865"/>
                    <a:gd name="connsiteX4" fmla="*/ 15273 w 36138"/>
                    <a:gd name="connsiteY4" fmla="*/ 20866 h 20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138" h="20865">
                      <a:moveTo>
                        <a:pt x="15273" y="20866"/>
                      </a:moveTo>
                      <a:lnTo>
                        <a:pt x="0" y="11831"/>
                      </a:lnTo>
                      <a:lnTo>
                        <a:pt x="20866" y="0"/>
                      </a:lnTo>
                      <a:lnTo>
                        <a:pt x="36139" y="9035"/>
                      </a:lnTo>
                      <a:lnTo>
                        <a:pt x="15273" y="20866"/>
                      </a:lnTo>
                      <a:close/>
                    </a:path>
                  </a:pathLst>
                </a:custGeom>
                <a:solidFill>
                  <a:srgbClr val="50E6FF"/>
                </a:solidFill>
                <a:ln w="7660" cap="flat">
                  <a:noFill/>
                  <a:prstDash val="solid"/>
                  <a:miter/>
                </a:ln>
              </p:spPr>
              <p:txBody>
                <a:bodyPr rtlCol="0" anchor="ctr"/>
                <a:lstStyle/>
                <a:p>
                  <a:endParaRPr lang="en-US"/>
                </a:p>
              </p:txBody>
            </p:sp>
            <p:sp>
              <p:nvSpPr>
                <p:cNvPr id="214" name="Freeform: Shape 213">
                  <a:extLst>
                    <a:ext uri="{FF2B5EF4-FFF2-40B4-BE49-F238E27FC236}">
                      <a16:creationId xmlns:a16="http://schemas.microsoft.com/office/drawing/2014/main" id="{2A618843-E84B-479A-9844-C182C5645EE5}"/>
                    </a:ext>
                  </a:extLst>
                </p:cNvPr>
                <p:cNvSpPr/>
                <p:nvPr/>
              </p:nvSpPr>
              <p:spPr>
                <a:xfrm>
                  <a:off x="8450426" y="7969075"/>
                  <a:ext cx="35815" cy="20650"/>
                </a:xfrm>
                <a:custGeom>
                  <a:avLst/>
                  <a:gdLst>
                    <a:gd name="connsiteX0" fmla="*/ 19467 w 35815"/>
                    <a:gd name="connsiteY0" fmla="*/ 0 h 20650"/>
                    <a:gd name="connsiteX1" fmla="*/ 35816 w 35815"/>
                    <a:gd name="connsiteY1" fmla="*/ 9465 h 20650"/>
                    <a:gd name="connsiteX2" fmla="*/ 16241 w 35815"/>
                    <a:gd name="connsiteY2" fmla="*/ 20651 h 20650"/>
                    <a:gd name="connsiteX3" fmla="*/ 0 w 35815"/>
                    <a:gd name="connsiteY3" fmla="*/ 10971 h 20650"/>
                    <a:gd name="connsiteX4" fmla="*/ 19467 w 35815"/>
                    <a:gd name="connsiteY4" fmla="*/ 0 h 20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815" h="20650">
                      <a:moveTo>
                        <a:pt x="19467" y="0"/>
                      </a:moveTo>
                      <a:lnTo>
                        <a:pt x="35816" y="9465"/>
                      </a:lnTo>
                      <a:lnTo>
                        <a:pt x="16241" y="20651"/>
                      </a:lnTo>
                      <a:lnTo>
                        <a:pt x="0" y="10971"/>
                      </a:lnTo>
                      <a:lnTo>
                        <a:pt x="19467" y="0"/>
                      </a:lnTo>
                      <a:close/>
                    </a:path>
                  </a:pathLst>
                </a:custGeom>
                <a:solidFill>
                  <a:srgbClr val="50E6FF"/>
                </a:solidFill>
                <a:ln w="7660" cap="flat">
                  <a:noFill/>
                  <a:prstDash val="solid"/>
                  <a:miter/>
                </a:ln>
              </p:spPr>
              <p:txBody>
                <a:bodyPr rtlCol="0" anchor="ctr"/>
                <a:lstStyle/>
                <a:p>
                  <a:endParaRPr lang="en-US"/>
                </a:p>
              </p:txBody>
            </p:sp>
            <p:sp>
              <p:nvSpPr>
                <p:cNvPr id="215" name="Freeform: Shape 214">
                  <a:extLst>
                    <a:ext uri="{FF2B5EF4-FFF2-40B4-BE49-F238E27FC236}">
                      <a16:creationId xmlns:a16="http://schemas.microsoft.com/office/drawing/2014/main" id="{CE3EB511-80B4-4A53-B47A-EB7AB5829513}"/>
                    </a:ext>
                  </a:extLst>
                </p:cNvPr>
                <p:cNvSpPr/>
                <p:nvPr/>
              </p:nvSpPr>
              <p:spPr>
                <a:xfrm>
                  <a:off x="8362339" y="8123955"/>
                  <a:ext cx="38934" cy="22586"/>
                </a:xfrm>
                <a:custGeom>
                  <a:avLst/>
                  <a:gdLst>
                    <a:gd name="connsiteX0" fmla="*/ 20866 w 38934"/>
                    <a:gd name="connsiteY0" fmla="*/ 0 h 22586"/>
                    <a:gd name="connsiteX1" fmla="*/ 38935 w 38934"/>
                    <a:gd name="connsiteY1" fmla="*/ 10756 h 22586"/>
                    <a:gd name="connsiteX2" fmla="*/ 18177 w 38934"/>
                    <a:gd name="connsiteY2" fmla="*/ 22586 h 22586"/>
                    <a:gd name="connsiteX3" fmla="*/ 0 w 38934"/>
                    <a:gd name="connsiteY3" fmla="*/ 11831 h 22586"/>
                    <a:gd name="connsiteX4" fmla="*/ 20866 w 38934"/>
                    <a:gd name="connsiteY4" fmla="*/ 0 h 225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34" h="22586">
                      <a:moveTo>
                        <a:pt x="20866" y="0"/>
                      </a:moveTo>
                      <a:lnTo>
                        <a:pt x="38935" y="10756"/>
                      </a:lnTo>
                      <a:lnTo>
                        <a:pt x="18177" y="22586"/>
                      </a:lnTo>
                      <a:lnTo>
                        <a:pt x="0" y="11831"/>
                      </a:lnTo>
                      <a:lnTo>
                        <a:pt x="20866" y="0"/>
                      </a:lnTo>
                      <a:close/>
                    </a:path>
                  </a:pathLst>
                </a:custGeom>
                <a:solidFill>
                  <a:srgbClr val="50E6FF"/>
                </a:solidFill>
                <a:ln w="7660" cap="flat">
                  <a:noFill/>
                  <a:prstDash val="solid"/>
                  <a:miter/>
                </a:ln>
              </p:spPr>
              <p:txBody>
                <a:bodyPr rtlCol="0" anchor="ctr"/>
                <a:lstStyle/>
                <a:p>
                  <a:endParaRPr lang="en-US"/>
                </a:p>
              </p:txBody>
            </p:sp>
            <p:sp>
              <p:nvSpPr>
                <p:cNvPr id="216" name="Freeform: Shape 215">
                  <a:extLst>
                    <a:ext uri="{FF2B5EF4-FFF2-40B4-BE49-F238E27FC236}">
                      <a16:creationId xmlns:a16="http://schemas.microsoft.com/office/drawing/2014/main" id="{1F717B55-F4F7-4968-8925-296A5C6A257D}"/>
                    </a:ext>
                  </a:extLst>
                </p:cNvPr>
                <p:cNvSpPr/>
                <p:nvPr/>
              </p:nvSpPr>
              <p:spPr>
                <a:xfrm>
                  <a:off x="8389443" y="8109758"/>
                  <a:ext cx="37213" cy="21511"/>
                </a:xfrm>
                <a:custGeom>
                  <a:avLst/>
                  <a:gdLst>
                    <a:gd name="connsiteX0" fmla="*/ 19252 w 37213"/>
                    <a:gd name="connsiteY0" fmla="*/ 0 h 21511"/>
                    <a:gd name="connsiteX1" fmla="*/ 37214 w 37213"/>
                    <a:gd name="connsiteY1" fmla="*/ 10648 h 21511"/>
                    <a:gd name="connsiteX2" fmla="*/ 18177 w 37213"/>
                    <a:gd name="connsiteY2" fmla="*/ 21511 h 21511"/>
                    <a:gd name="connsiteX3" fmla="*/ 0 w 37213"/>
                    <a:gd name="connsiteY3" fmla="*/ 10648 h 21511"/>
                    <a:gd name="connsiteX4" fmla="*/ 19252 w 37213"/>
                    <a:gd name="connsiteY4" fmla="*/ 0 h 21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213" h="21511">
                      <a:moveTo>
                        <a:pt x="19252" y="0"/>
                      </a:moveTo>
                      <a:lnTo>
                        <a:pt x="37214" y="10648"/>
                      </a:lnTo>
                      <a:lnTo>
                        <a:pt x="18177" y="21511"/>
                      </a:lnTo>
                      <a:lnTo>
                        <a:pt x="0" y="10648"/>
                      </a:lnTo>
                      <a:lnTo>
                        <a:pt x="19252" y="0"/>
                      </a:lnTo>
                      <a:close/>
                    </a:path>
                  </a:pathLst>
                </a:custGeom>
                <a:solidFill>
                  <a:srgbClr val="50E6FF"/>
                </a:solidFill>
                <a:ln w="7660" cap="flat">
                  <a:noFill/>
                  <a:prstDash val="solid"/>
                  <a:miter/>
                </a:ln>
              </p:spPr>
              <p:txBody>
                <a:bodyPr rtlCol="0" anchor="ctr"/>
                <a:lstStyle/>
                <a:p>
                  <a:endParaRPr lang="en-US"/>
                </a:p>
              </p:txBody>
            </p:sp>
            <p:sp>
              <p:nvSpPr>
                <p:cNvPr id="217" name="Freeform: Shape 216">
                  <a:extLst>
                    <a:ext uri="{FF2B5EF4-FFF2-40B4-BE49-F238E27FC236}">
                      <a16:creationId xmlns:a16="http://schemas.microsoft.com/office/drawing/2014/main" id="{E4186910-7B0F-403D-9AE8-2A1E6C197862}"/>
                    </a:ext>
                  </a:extLst>
                </p:cNvPr>
                <p:cNvSpPr/>
                <p:nvPr/>
              </p:nvSpPr>
              <p:spPr>
                <a:xfrm>
                  <a:off x="8532706" y="7994566"/>
                  <a:ext cx="48722" cy="28071"/>
                </a:xfrm>
                <a:custGeom>
                  <a:avLst/>
                  <a:gdLst>
                    <a:gd name="connsiteX0" fmla="*/ 0 w 48722"/>
                    <a:gd name="connsiteY0" fmla="*/ 18284 h 28071"/>
                    <a:gd name="connsiteX1" fmla="*/ 32052 w 48722"/>
                    <a:gd name="connsiteY1" fmla="*/ 0 h 28071"/>
                    <a:gd name="connsiteX2" fmla="*/ 48722 w 48722"/>
                    <a:gd name="connsiteY2" fmla="*/ 9895 h 28071"/>
                    <a:gd name="connsiteX3" fmla="*/ 16671 w 48722"/>
                    <a:gd name="connsiteY3" fmla="*/ 28072 h 28071"/>
                    <a:gd name="connsiteX4" fmla="*/ 0 w 48722"/>
                    <a:gd name="connsiteY4" fmla="*/ 18284 h 280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722" h="28071">
                      <a:moveTo>
                        <a:pt x="0" y="18284"/>
                      </a:moveTo>
                      <a:lnTo>
                        <a:pt x="32052" y="0"/>
                      </a:lnTo>
                      <a:lnTo>
                        <a:pt x="48722" y="9895"/>
                      </a:lnTo>
                      <a:lnTo>
                        <a:pt x="16671" y="28072"/>
                      </a:lnTo>
                      <a:lnTo>
                        <a:pt x="0" y="18284"/>
                      </a:lnTo>
                      <a:close/>
                    </a:path>
                  </a:pathLst>
                </a:custGeom>
                <a:solidFill>
                  <a:srgbClr val="50E6FF"/>
                </a:solidFill>
                <a:ln w="7660" cap="flat">
                  <a:noFill/>
                  <a:prstDash val="solid"/>
                  <a:miter/>
                </a:ln>
              </p:spPr>
              <p:txBody>
                <a:bodyPr rtlCol="0" anchor="ctr"/>
                <a:lstStyle/>
                <a:p>
                  <a:endParaRPr lang="en-US"/>
                </a:p>
              </p:txBody>
            </p:sp>
            <p:sp>
              <p:nvSpPr>
                <p:cNvPr id="218" name="Freeform: Shape 217">
                  <a:extLst>
                    <a:ext uri="{FF2B5EF4-FFF2-40B4-BE49-F238E27FC236}">
                      <a16:creationId xmlns:a16="http://schemas.microsoft.com/office/drawing/2014/main" id="{0E556A7C-67DC-4609-8509-AED11835E31E}"/>
                    </a:ext>
                  </a:extLst>
                </p:cNvPr>
                <p:cNvSpPr/>
                <p:nvPr/>
              </p:nvSpPr>
              <p:spPr>
                <a:xfrm>
                  <a:off x="8567339" y="8007795"/>
                  <a:ext cx="38074" cy="22049"/>
                </a:xfrm>
                <a:custGeom>
                  <a:avLst/>
                  <a:gdLst>
                    <a:gd name="connsiteX0" fmla="*/ 19898 w 38074"/>
                    <a:gd name="connsiteY0" fmla="*/ 0 h 22049"/>
                    <a:gd name="connsiteX1" fmla="*/ 38075 w 38074"/>
                    <a:gd name="connsiteY1" fmla="*/ 10863 h 22049"/>
                    <a:gd name="connsiteX2" fmla="*/ 18177 w 38074"/>
                    <a:gd name="connsiteY2" fmla="*/ 22049 h 22049"/>
                    <a:gd name="connsiteX3" fmla="*/ 0 w 38074"/>
                    <a:gd name="connsiteY3" fmla="*/ 11293 h 22049"/>
                    <a:gd name="connsiteX4" fmla="*/ 19898 w 38074"/>
                    <a:gd name="connsiteY4" fmla="*/ 0 h 220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74" h="22049">
                      <a:moveTo>
                        <a:pt x="19898" y="0"/>
                      </a:moveTo>
                      <a:lnTo>
                        <a:pt x="38075" y="10863"/>
                      </a:lnTo>
                      <a:lnTo>
                        <a:pt x="18177" y="22049"/>
                      </a:lnTo>
                      <a:lnTo>
                        <a:pt x="0" y="11293"/>
                      </a:lnTo>
                      <a:lnTo>
                        <a:pt x="19898" y="0"/>
                      </a:lnTo>
                      <a:close/>
                    </a:path>
                  </a:pathLst>
                </a:custGeom>
                <a:solidFill>
                  <a:srgbClr val="50E6FF"/>
                </a:solidFill>
                <a:ln w="7660" cap="flat">
                  <a:noFill/>
                  <a:prstDash val="solid"/>
                  <a:miter/>
                </a:ln>
              </p:spPr>
              <p:txBody>
                <a:bodyPr rtlCol="0" anchor="ctr"/>
                <a:lstStyle/>
                <a:p>
                  <a:endParaRPr lang="en-US"/>
                </a:p>
              </p:txBody>
            </p:sp>
            <p:sp>
              <p:nvSpPr>
                <p:cNvPr id="219" name="Freeform: Shape 218">
                  <a:extLst>
                    <a:ext uri="{FF2B5EF4-FFF2-40B4-BE49-F238E27FC236}">
                      <a16:creationId xmlns:a16="http://schemas.microsoft.com/office/drawing/2014/main" id="{11CCCFC7-43FC-483D-BCAA-CB04D6FDF264}"/>
                    </a:ext>
                  </a:extLst>
                </p:cNvPr>
                <p:cNvSpPr/>
                <p:nvPr/>
              </p:nvSpPr>
              <p:spPr>
                <a:xfrm>
                  <a:off x="8542278" y="8022746"/>
                  <a:ext cx="36998" cy="21403"/>
                </a:xfrm>
                <a:custGeom>
                  <a:avLst/>
                  <a:gdLst>
                    <a:gd name="connsiteX0" fmla="*/ 18715 w 36998"/>
                    <a:gd name="connsiteY0" fmla="*/ 0 h 21403"/>
                    <a:gd name="connsiteX1" fmla="*/ 36999 w 36998"/>
                    <a:gd name="connsiteY1" fmla="*/ 10863 h 21403"/>
                    <a:gd name="connsiteX2" fmla="*/ 18285 w 36998"/>
                    <a:gd name="connsiteY2" fmla="*/ 21403 h 21403"/>
                    <a:gd name="connsiteX3" fmla="*/ 0 w 36998"/>
                    <a:gd name="connsiteY3" fmla="*/ 10648 h 21403"/>
                    <a:gd name="connsiteX4" fmla="*/ 18715 w 36998"/>
                    <a:gd name="connsiteY4" fmla="*/ 0 h 214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98" h="21403">
                      <a:moveTo>
                        <a:pt x="18715" y="0"/>
                      </a:moveTo>
                      <a:lnTo>
                        <a:pt x="36999" y="10863"/>
                      </a:lnTo>
                      <a:lnTo>
                        <a:pt x="18285" y="21403"/>
                      </a:lnTo>
                      <a:lnTo>
                        <a:pt x="0" y="10648"/>
                      </a:lnTo>
                      <a:lnTo>
                        <a:pt x="18715" y="0"/>
                      </a:lnTo>
                      <a:close/>
                    </a:path>
                  </a:pathLst>
                </a:custGeom>
                <a:solidFill>
                  <a:srgbClr val="50E6FF"/>
                </a:solidFill>
                <a:ln w="7660" cap="flat">
                  <a:noFill/>
                  <a:prstDash val="solid"/>
                  <a:miter/>
                </a:ln>
              </p:spPr>
              <p:txBody>
                <a:bodyPr rtlCol="0" anchor="ctr"/>
                <a:lstStyle/>
                <a:p>
                  <a:endParaRPr lang="en-US"/>
                </a:p>
              </p:txBody>
            </p:sp>
            <p:sp>
              <p:nvSpPr>
                <p:cNvPr id="220" name="Freeform: Shape 219">
                  <a:extLst>
                    <a:ext uri="{FF2B5EF4-FFF2-40B4-BE49-F238E27FC236}">
                      <a16:creationId xmlns:a16="http://schemas.microsoft.com/office/drawing/2014/main" id="{DB2E8037-63B1-4C6C-B5FC-8B6E845EA84D}"/>
                    </a:ext>
                  </a:extLst>
                </p:cNvPr>
                <p:cNvSpPr/>
                <p:nvPr/>
              </p:nvSpPr>
              <p:spPr>
                <a:xfrm>
                  <a:off x="8467635" y="8065445"/>
                  <a:ext cx="36568" cy="21403"/>
                </a:xfrm>
                <a:custGeom>
                  <a:avLst/>
                  <a:gdLst>
                    <a:gd name="connsiteX0" fmla="*/ 18392 w 36568"/>
                    <a:gd name="connsiteY0" fmla="*/ 0 h 21403"/>
                    <a:gd name="connsiteX1" fmla="*/ 36569 w 36568"/>
                    <a:gd name="connsiteY1" fmla="*/ 10863 h 21403"/>
                    <a:gd name="connsiteX2" fmla="*/ 18177 w 36568"/>
                    <a:gd name="connsiteY2" fmla="*/ 21403 h 21403"/>
                    <a:gd name="connsiteX3" fmla="*/ 0 w 36568"/>
                    <a:gd name="connsiteY3" fmla="*/ 10540 h 21403"/>
                    <a:gd name="connsiteX4" fmla="*/ 18392 w 36568"/>
                    <a:gd name="connsiteY4" fmla="*/ 0 h 214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568" h="21403">
                      <a:moveTo>
                        <a:pt x="18392" y="0"/>
                      </a:moveTo>
                      <a:lnTo>
                        <a:pt x="36569" y="10863"/>
                      </a:lnTo>
                      <a:lnTo>
                        <a:pt x="18177" y="21403"/>
                      </a:lnTo>
                      <a:lnTo>
                        <a:pt x="0" y="10540"/>
                      </a:lnTo>
                      <a:lnTo>
                        <a:pt x="18392" y="0"/>
                      </a:lnTo>
                      <a:close/>
                    </a:path>
                  </a:pathLst>
                </a:custGeom>
                <a:solidFill>
                  <a:srgbClr val="50E6FF"/>
                </a:solidFill>
                <a:ln w="7660" cap="flat">
                  <a:noFill/>
                  <a:prstDash val="solid"/>
                  <a:miter/>
                </a:ln>
              </p:spPr>
              <p:txBody>
                <a:bodyPr rtlCol="0" anchor="ctr"/>
                <a:lstStyle/>
                <a:p>
                  <a:endParaRPr lang="en-US"/>
                </a:p>
              </p:txBody>
            </p:sp>
            <p:sp>
              <p:nvSpPr>
                <p:cNvPr id="221" name="Freeform: Shape 220">
                  <a:extLst>
                    <a:ext uri="{FF2B5EF4-FFF2-40B4-BE49-F238E27FC236}">
                      <a16:creationId xmlns:a16="http://schemas.microsoft.com/office/drawing/2014/main" id="{92A55A5E-50C3-4CC9-87FE-2A5E96E423B0}"/>
                    </a:ext>
                  </a:extLst>
                </p:cNvPr>
                <p:cNvSpPr/>
                <p:nvPr/>
              </p:nvSpPr>
              <p:spPr>
                <a:xfrm>
                  <a:off x="8492373" y="8050925"/>
                  <a:ext cx="37321" cy="21726"/>
                </a:xfrm>
                <a:custGeom>
                  <a:avLst/>
                  <a:gdLst>
                    <a:gd name="connsiteX0" fmla="*/ 19145 w 37321"/>
                    <a:gd name="connsiteY0" fmla="*/ 0 h 21726"/>
                    <a:gd name="connsiteX1" fmla="*/ 37322 w 37321"/>
                    <a:gd name="connsiteY1" fmla="*/ 10863 h 21726"/>
                    <a:gd name="connsiteX2" fmla="*/ 18177 w 37321"/>
                    <a:gd name="connsiteY2" fmla="*/ 21726 h 21726"/>
                    <a:gd name="connsiteX3" fmla="*/ 0 w 37321"/>
                    <a:gd name="connsiteY3" fmla="*/ 10971 h 21726"/>
                    <a:gd name="connsiteX4" fmla="*/ 19145 w 37321"/>
                    <a:gd name="connsiteY4" fmla="*/ 0 h 217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321" h="21726">
                      <a:moveTo>
                        <a:pt x="19145" y="0"/>
                      </a:moveTo>
                      <a:lnTo>
                        <a:pt x="37322" y="10863"/>
                      </a:lnTo>
                      <a:lnTo>
                        <a:pt x="18177" y="21726"/>
                      </a:lnTo>
                      <a:lnTo>
                        <a:pt x="0" y="10971"/>
                      </a:lnTo>
                      <a:lnTo>
                        <a:pt x="19145" y="0"/>
                      </a:lnTo>
                      <a:close/>
                    </a:path>
                  </a:pathLst>
                </a:custGeom>
                <a:solidFill>
                  <a:srgbClr val="50E6FF"/>
                </a:solidFill>
                <a:ln w="7660" cap="flat">
                  <a:noFill/>
                  <a:prstDash val="solid"/>
                  <a:miter/>
                </a:ln>
              </p:spPr>
              <p:txBody>
                <a:bodyPr rtlCol="0" anchor="ctr"/>
                <a:lstStyle/>
                <a:p>
                  <a:endParaRPr lang="en-US"/>
                </a:p>
              </p:txBody>
            </p:sp>
            <p:sp>
              <p:nvSpPr>
                <p:cNvPr id="222" name="Freeform: Shape 221">
                  <a:extLst>
                    <a:ext uri="{FF2B5EF4-FFF2-40B4-BE49-F238E27FC236}">
                      <a16:creationId xmlns:a16="http://schemas.microsoft.com/office/drawing/2014/main" id="{77883E3B-5A76-4190-83A2-255D4EDE2CFB}"/>
                    </a:ext>
                  </a:extLst>
                </p:cNvPr>
                <p:cNvSpPr/>
                <p:nvPr/>
              </p:nvSpPr>
              <p:spPr>
                <a:xfrm>
                  <a:off x="8517863" y="8037050"/>
                  <a:ext cx="36461" cy="21080"/>
                </a:xfrm>
                <a:custGeom>
                  <a:avLst/>
                  <a:gdLst>
                    <a:gd name="connsiteX0" fmla="*/ 18284 w 36461"/>
                    <a:gd name="connsiteY0" fmla="*/ 0 h 21080"/>
                    <a:gd name="connsiteX1" fmla="*/ 36461 w 36461"/>
                    <a:gd name="connsiteY1" fmla="*/ 10756 h 21080"/>
                    <a:gd name="connsiteX2" fmla="*/ 18177 w 36461"/>
                    <a:gd name="connsiteY2" fmla="*/ 21081 h 21080"/>
                    <a:gd name="connsiteX3" fmla="*/ 0 w 36461"/>
                    <a:gd name="connsiteY3" fmla="*/ 10325 h 21080"/>
                    <a:gd name="connsiteX4" fmla="*/ 18284 w 36461"/>
                    <a:gd name="connsiteY4" fmla="*/ 0 h 210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61" h="21080">
                      <a:moveTo>
                        <a:pt x="18284" y="0"/>
                      </a:moveTo>
                      <a:lnTo>
                        <a:pt x="36461" y="10756"/>
                      </a:lnTo>
                      <a:lnTo>
                        <a:pt x="18177" y="21081"/>
                      </a:lnTo>
                      <a:lnTo>
                        <a:pt x="0" y="10325"/>
                      </a:lnTo>
                      <a:lnTo>
                        <a:pt x="18284" y="0"/>
                      </a:lnTo>
                      <a:close/>
                    </a:path>
                  </a:pathLst>
                </a:custGeom>
                <a:solidFill>
                  <a:srgbClr val="50E6FF"/>
                </a:solidFill>
                <a:ln w="7660" cap="flat">
                  <a:noFill/>
                  <a:prstDash val="solid"/>
                  <a:miter/>
                </a:ln>
              </p:spPr>
              <p:txBody>
                <a:bodyPr rtlCol="0" anchor="ctr"/>
                <a:lstStyle/>
                <a:p>
                  <a:endParaRPr lang="en-US"/>
                </a:p>
              </p:txBody>
            </p:sp>
            <p:sp>
              <p:nvSpPr>
                <p:cNvPr id="223" name="Freeform: Shape 222">
                  <a:extLst>
                    <a:ext uri="{FF2B5EF4-FFF2-40B4-BE49-F238E27FC236}">
                      <a16:creationId xmlns:a16="http://schemas.microsoft.com/office/drawing/2014/main" id="{81515DF6-3D9E-406D-9709-05AD2F1BFA7E}"/>
                    </a:ext>
                  </a:extLst>
                </p:cNvPr>
                <p:cNvSpPr/>
                <p:nvPr/>
              </p:nvSpPr>
              <p:spPr>
                <a:xfrm>
                  <a:off x="8159705" y="8133312"/>
                  <a:ext cx="37966" cy="22048"/>
                </a:xfrm>
                <a:custGeom>
                  <a:avLst/>
                  <a:gdLst>
                    <a:gd name="connsiteX0" fmla="*/ 21726 w 37966"/>
                    <a:gd name="connsiteY0" fmla="*/ 0 h 22048"/>
                    <a:gd name="connsiteX1" fmla="*/ 37967 w 37966"/>
                    <a:gd name="connsiteY1" fmla="*/ 9680 h 22048"/>
                    <a:gd name="connsiteX2" fmla="*/ 16241 w 37966"/>
                    <a:gd name="connsiteY2" fmla="*/ 22049 h 22048"/>
                    <a:gd name="connsiteX3" fmla="*/ 0 w 37966"/>
                    <a:gd name="connsiteY3" fmla="*/ 12369 h 22048"/>
                    <a:gd name="connsiteX4" fmla="*/ 21726 w 37966"/>
                    <a:gd name="connsiteY4" fmla="*/ 0 h 220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966" h="22048">
                      <a:moveTo>
                        <a:pt x="21726" y="0"/>
                      </a:moveTo>
                      <a:lnTo>
                        <a:pt x="37967" y="9680"/>
                      </a:lnTo>
                      <a:lnTo>
                        <a:pt x="16241" y="22049"/>
                      </a:lnTo>
                      <a:lnTo>
                        <a:pt x="0" y="12369"/>
                      </a:lnTo>
                      <a:lnTo>
                        <a:pt x="21726" y="0"/>
                      </a:lnTo>
                      <a:close/>
                    </a:path>
                  </a:pathLst>
                </a:custGeom>
                <a:solidFill>
                  <a:srgbClr val="50E6FF"/>
                </a:solidFill>
                <a:ln w="7660" cap="flat">
                  <a:noFill/>
                  <a:prstDash val="solid"/>
                  <a:miter/>
                </a:ln>
              </p:spPr>
              <p:txBody>
                <a:bodyPr rtlCol="0" anchor="ctr"/>
                <a:lstStyle/>
                <a:p>
                  <a:endParaRPr lang="en-US"/>
                </a:p>
              </p:txBody>
            </p:sp>
            <p:sp>
              <p:nvSpPr>
                <p:cNvPr id="224" name="Freeform: Shape 223">
                  <a:extLst>
                    <a:ext uri="{FF2B5EF4-FFF2-40B4-BE49-F238E27FC236}">
                      <a16:creationId xmlns:a16="http://schemas.microsoft.com/office/drawing/2014/main" id="{A6833130-551A-4341-ACDF-E3197DEFE28D}"/>
                    </a:ext>
                  </a:extLst>
                </p:cNvPr>
                <p:cNvSpPr/>
                <p:nvPr/>
              </p:nvSpPr>
              <p:spPr>
                <a:xfrm>
                  <a:off x="8440209" y="8079535"/>
                  <a:ext cx="39150" cy="22693"/>
                </a:xfrm>
                <a:custGeom>
                  <a:avLst/>
                  <a:gdLst>
                    <a:gd name="connsiteX0" fmla="*/ 20973 w 39150"/>
                    <a:gd name="connsiteY0" fmla="*/ 0 h 22693"/>
                    <a:gd name="connsiteX1" fmla="*/ 39150 w 39150"/>
                    <a:gd name="connsiteY1" fmla="*/ 10756 h 22693"/>
                    <a:gd name="connsiteX2" fmla="*/ 18177 w 39150"/>
                    <a:gd name="connsiteY2" fmla="*/ 22694 h 22693"/>
                    <a:gd name="connsiteX3" fmla="*/ 0 w 39150"/>
                    <a:gd name="connsiteY3" fmla="*/ 11938 h 22693"/>
                    <a:gd name="connsiteX4" fmla="*/ 20973 w 39150"/>
                    <a:gd name="connsiteY4" fmla="*/ 0 h 226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150" h="22693">
                      <a:moveTo>
                        <a:pt x="20973" y="0"/>
                      </a:moveTo>
                      <a:lnTo>
                        <a:pt x="39150" y="10756"/>
                      </a:lnTo>
                      <a:lnTo>
                        <a:pt x="18177" y="22694"/>
                      </a:lnTo>
                      <a:lnTo>
                        <a:pt x="0" y="11938"/>
                      </a:lnTo>
                      <a:lnTo>
                        <a:pt x="20973" y="0"/>
                      </a:lnTo>
                      <a:close/>
                    </a:path>
                  </a:pathLst>
                </a:custGeom>
                <a:solidFill>
                  <a:srgbClr val="50E6FF"/>
                </a:solidFill>
                <a:ln w="7660" cap="flat">
                  <a:noFill/>
                  <a:prstDash val="solid"/>
                  <a:miter/>
                </a:ln>
              </p:spPr>
              <p:txBody>
                <a:bodyPr rtlCol="0" anchor="ctr"/>
                <a:lstStyle/>
                <a:p>
                  <a:endParaRPr lang="en-US"/>
                </a:p>
              </p:txBody>
            </p:sp>
            <p:sp>
              <p:nvSpPr>
                <p:cNvPr id="225" name="Freeform: Shape 224">
                  <a:extLst>
                    <a:ext uri="{FF2B5EF4-FFF2-40B4-BE49-F238E27FC236}">
                      <a16:creationId xmlns:a16="http://schemas.microsoft.com/office/drawing/2014/main" id="{4CF71942-23A1-4F24-BA84-FCFC79A2F200}"/>
                    </a:ext>
                  </a:extLst>
                </p:cNvPr>
                <p:cNvSpPr/>
                <p:nvPr/>
              </p:nvSpPr>
              <p:spPr>
                <a:xfrm>
                  <a:off x="8414826" y="8095130"/>
                  <a:ext cx="37213" cy="21726"/>
                </a:xfrm>
                <a:custGeom>
                  <a:avLst/>
                  <a:gdLst>
                    <a:gd name="connsiteX0" fmla="*/ 19037 w 37213"/>
                    <a:gd name="connsiteY0" fmla="*/ 0 h 21726"/>
                    <a:gd name="connsiteX1" fmla="*/ 37214 w 37213"/>
                    <a:gd name="connsiteY1" fmla="*/ 10863 h 21726"/>
                    <a:gd name="connsiteX2" fmla="*/ 18177 w 37213"/>
                    <a:gd name="connsiteY2" fmla="*/ 21726 h 21726"/>
                    <a:gd name="connsiteX3" fmla="*/ 0 w 37213"/>
                    <a:gd name="connsiteY3" fmla="*/ 10863 h 21726"/>
                    <a:gd name="connsiteX4" fmla="*/ 19037 w 37213"/>
                    <a:gd name="connsiteY4" fmla="*/ 0 h 217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213" h="21726">
                      <a:moveTo>
                        <a:pt x="19037" y="0"/>
                      </a:moveTo>
                      <a:lnTo>
                        <a:pt x="37214" y="10863"/>
                      </a:lnTo>
                      <a:lnTo>
                        <a:pt x="18177" y="21726"/>
                      </a:lnTo>
                      <a:lnTo>
                        <a:pt x="0" y="10863"/>
                      </a:lnTo>
                      <a:lnTo>
                        <a:pt x="19037" y="0"/>
                      </a:lnTo>
                      <a:close/>
                    </a:path>
                  </a:pathLst>
                </a:custGeom>
                <a:solidFill>
                  <a:srgbClr val="50E6FF"/>
                </a:solidFill>
                <a:ln w="7660" cap="flat">
                  <a:noFill/>
                  <a:prstDash val="solid"/>
                  <a:miter/>
                </a:ln>
              </p:spPr>
              <p:txBody>
                <a:bodyPr rtlCol="0" anchor="ctr"/>
                <a:lstStyle/>
                <a:p>
                  <a:endParaRPr lang="en-US"/>
                </a:p>
              </p:txBody>
            </p:sp>
            <p:sp>
              <p:nvSpPr>
                <p:cNvPr id="226" name="Freeform: Shape 225">
                  <a:extLst>
                    <a:ext uri="{FF2B5EF4-FFF2-40B4-BE49-F238E27FC236}">
                      <a16:creationId xmlns:a16="http://schemas.microsoft.com/office/drawing/2014/main" id="{B5758A4C-0AC5-4B84-BCAB-A7AB95E9B1DF}"/>
                    </a:ext>
                  </a:extLst>
                </p:cNvPr>
                <p:cNvSpPr/>
                <p:nvPr/>
              </p:nvSpPr>
              <p:spPr>
                <a:xfrm>
                  <a:off x="8181754" y="8144068"/>
                  <a:ext cx="42699" cy="24737"/>
                </a:xfrm>
                <a:custGeom>
                  <a:avLst/>
                  <a:gdLst>
                    <a:gd name="connsiteX0" fmla="*/ 42699 w 42699"/>
                    <a:gd name="connsiteY0" fmla="*/ 10110 h 24737"/>
                    <a:gd name="connsiteX1" fmla="*/ 16994 w 42699"/>
                    <a:gd name="connsiteY1" fmla="*/ 24738 h 24737"/>
                    <a:gd name="connsiteX2" fmla="*/ 0 w 42699"/>
                    <a:gd name="connsiteY2" fmla="*/ 14627 h 24737"/>
                    <a:gd name="connsiteX3" fmla="*/ 25598 w 42699"/>
                    <a:gd name="connsiteY3" fmla="*/ 0 h 24737"/>
                    <a:gd name="connsiteX4" fmla="*/ 42699 w 42699"/>
                    <a:gd name="connsiteY4" fmla="*/ 10110 h 247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699" h="24737">
                      <a:moveTo>
                        <a:pt x="42699" y="10110"/>
                      </a:moveTo>
                      <a:lnTo>
                        <a:pt x="16994" y="24738"/>
                      </a:lnTo>
                      <a:lnTo>
                        <a:pt x="0" y="14627"/>
                      </a:lnTo>
                      <a:lnTo>
                        <a:pt x="25598" y="0"/>
                      </a:lnTo>
                      <a:lnTo>
                        <a:pt x="42699" y="10110"/>
                      </a:lnTo>
                      <a:close/>
                    </a:path>
                  </a:pathLst>
                </a:custGeom>
                <a:solidFill>
                  <a:srgbClr val="50E6FF"/>
                </a:solidFill>
                <a:ln w="7660" cap="flat">
                  <a:noFill/>
                  <a:prstDash val="solid"/>
                  <a:miter/>
                </a:ln>
              </p:spPr>
              <p:txBody>
                <a:bodyPr rtlCol="0" anchor="ctr"/>
                <a:lstStyle/>
                <a:p>
                  <a:endParaRPr lang="en-US"/>
                </a:p>
              </p:txBody>
            </p:sp>
            <p:sp>
              <p:nvSpPr>
                <p:cNvPr id="227" name="Freeform: Shape 226">
                  <a:extLst>
                    <a:ext uri="{FF2B5EF4-FFF2-40B4-BE49-F238E27FC236}">
                      <a16:creationId xmlns:a16="http://schemas.microsoft.com/office/drawing/2014/main" id="{4980EDB7-8266-410D-90B6-DA352333F514}"/>
                    </a:ext>
                  </a:extLst>
                </p:cNvPr>
                <p:cNvSpPr/>
                <p:nvPr/>
              </p:nvSpPr>
              <p:spPr>
                <a:xfrm>
                  <a:off x="8228110" y="8163320"/>
                  <a:ext cx="56789" cy="32804"/>
                </a:xfrm>
                <a:custGeom>
                  <a:avLst/>
                  <a:gdLst>
                    <a:gd name="connsiteX0" fmla="*/ 56789 w 56789"/>
                    <a:gd name="connsiteY0" fmla="*/ 9895 h 32804"/>
                    <a:gd name="connsiteX1" fmla="*/ 16671 w 56789"/>
                    <a:gd name="connsiteY1" fmla="*/ 32805 h 32804"/>
                    <a:gd name="connsiteX2" fmla="*/ 0 w 56789"/>
                    <a:gd name="connsiteY2" fmla="*/ 22909 h 32804"/>
                    <a:gd name="connsiteX3" fmla="*/ 40118 w 56789"/>
                    <a:gd name="connsiteY3" fmla="*/ 0 h 32804"/>
                    <a:gd name="connsiteX4" fmla="*/ 56789 w 56789"/>
                    <a:gd name="connsiteY4" fmla="*/ 9895 h 328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789" h="32804">
                      <a:moveTo>
                        <a:pt x="56789" y="9895"/>
                      </a:moveTo>
                      <a:lnTo>
                        <a:pt x="16671" y="32805"/>
                      </a:lnTo>
                      <a:lnTo>
                        <a:pt x="0" y="22909"/>
                      </a:lnTo>
                      <a:lnTo>
                        <a:pt x="40118" y="0"/>
                      </a:lnTo>
                      <a:lnTo>
                        <a:pt x="56789" y="9895"/>
                      </a:lnTo>
                      <a:close/>
                    </a:path>
                  </a:pathLst>
                </a:custGeom>
                <a:solidFill>
                  <a:srgbClr val="50E6FF"/>
                </a:solidFill>
                <a:ln w="7660" cap="flat">
                  <a:noFill/>
                  <a:prstDash val="solid"/>
                  <a:miter/>
                </a:ln>
              </p:spPr>
              <p:txBody>
                <a:bodyPr rtlCol="0" anchor="ctr"/>
                <a:lstStyle/>
                <a:p>
                  <a:endParaRPr lang="en-US"/>
                </a:p>
              </p:txBody>
            </p:sp>
            <p:sp>
              <p:nvSpPr>
                <p:cNvPr id="228" name="Freeform: Shape 227">
                  <a:extLst>
                    <a:ext uri="{FF2B5EF4-FFF2-40B4-BE49-F238E27FC236}">
                      <a16:creationId xmlns:a16="http://schemas.microsoft.com/office/drawing/2014/main" id="{38510E36-4708-4D4C-87F0-B81454288E85}"/>
                    </a:ext>
                  </a:extLst>
                </p:cNvPr>
                <p:cNvSpPr/>
                <p:nvPr/>
              </p:nvSpPr>
              <p:spPr>
                <a:xfrm>
                  <a:off x="8287695" y="8168268"/>
                  <a:ext cx="35815" cy="20758"/>
                </a:xfrm>
                <a:custGeom>
                  <a:avLst/>
                  <a:gdLst>
                    <a:gd name="connsiteX0" fmla="*/ 17747 w 35815"/>
                    <a:gd name="connsiteY0" fmla="*/ 0 h 20758"/>
                    <a:gd name="connsiteX1" fmla="*/ 35816 w 35815"/>
                    <a:gd name="connsiteY1" fmla="*/ 10756 h 20758"/>
                    <a:gd name="connsiteX2" fmla="*/ 18069 w 35815"/>
                    <a:gd name="connsiteY2" fmla="*/ 20758 h 20758"/>
                    <a:gd name="connsiteX3" fmla="*/ 0 w 35815"/>
                    <a:gd name="connsiteY3" fmla="*/ 10003 h 20758"/>
                    <a:gd name="connsiteX4" fmla="*/ 17747 w 35815"/>
                    <a:gd name="connsiteY4" fmla="*/ 0 h 207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815" h="20758">
                      <a:moveTo>
                        <a:pt x="17747" y="0"/>
                      </a:moveTo>
                      <a:lnTo>
                        <a:pt x="35816" y="10756"/>
                      </a:lnTo>
                      <a:lnTo>
                        <a:pt x="18069" y="20758"/>
                      </a:lnTo>
                      <a:lnTo>
                        <a:pt x="0" y="10003"/>
                      </a:lnTo>
                      <a:lnTo>
                        <a:pt x="17747" y="0"/>
                      </a:lnTo>
                      <a:close/>
                    </a:path>
                  </a:pathLst>
                </a:custGeom>
                <a:solidFill>
                  <a:srgbClr val="50E6FF"/>
                </a:solidFill>
                <a:ln w="7660" cap="flat">
                  <a:noFill/>
                  <a:prstDash val="solid"/>
                  <a:miter/>
                </a:ln>
              </p:spPr>
              <p:txBody>
                <a:bodyPr rtlCol="0" anchor="ctr"/>
                <a:lstStyle/>
                <a:p>
                  <a:endParaRPr lang="en-US"/>
                </a:p>
              </p:txBody>
            </p:sp>
            <p:sp>
              <p:nvSpPr>
                <p:cNvPr id="229" name="Freeform: Shape 228">
                  <a:extLst>
                    <a:ext uri="{FF2B5EF4-FFF2-40B4-BE49-F238E27FC236}">
                      <a16:creationId xmlns:a16="http://schemas.microsoft.com/office/drawing/2014/main" id="{46E2EF41-038B-46EF-B030-A1B203B345BB}"/>
                    </a:ext>
                  </a:extLst>
                </p:cNvPr>
                <p:cNvSpPr/>
                <p:nvPr/>
              </p:nvSpPr>
              <p:spPr>
                <a:xfrm>
                  <a:off x="8250481" y="8181927"/>
                  <a:ext cx="49045" cy="28287"/>
                </a:xfrm>
                <a:custGeom>
                  <a:avLst/>
                  <a:gdLst>
                    <a:gd name="connsiteX0" fmla="*/ 49045 w 49045"/>
                    <a:gd name="connsiteY0" fmla="*/ 10756 h 28287"/>
                    <a:gd name="connsiteX1" fmla="*/ 18069 w 49045"/>
                    <a:gd name="connsiteY1" fmla="*/ 28287 h 28287"/>
                    <a:gd name="connsiteX2" fmla="*/ 0 w 49045"/>
                    <a:gd name="connsiteY2" fmla="*/ 17532 h 28287"/>
                    <a:gd name="connsiteX3" fmla="*/ 30868 w 49045"/>
                    <a:gd name="connsiteY3" fmla="*/ 0 h 28287"/>
                    <a:gd name="connsiteX4" fmla="*/ 49045 w 49045"/>
                    <a:gd name="connsiteY4" fmla="*/ 10756 h 282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045" h="28287">
                      <a:moveTo>
                        <a:pt x="49045" y="10756"/>
                      </a:moveTo>
                      <a:lnTo>
                        <a:pt x="18069" y="28287"/>
                      </a:lnTo>
                      <a:lnTo>
                        <a:pt x="0" y="17532"/>
                      </a:lnTo>
                      <a:lnTo>
                        <a:pt x="30868" y="0"/>
                      </a:lnTo>
                      <a:lnTo>
                        <a:pt x="49045" y="10756"/>
                      </a:lnTo>
                      <a:close/>
                    </a:path>
                  </a:pathLst>
                </a:custGeom>
                <a:solidFill>
                  <a:srgbClr val="50E6FF"/>
                </a:solidFill>
                <a:ln w="7660" cap="flat">
                  <a:noFill/>
                  <a:prstDash val="solid"/>
                  <a:miter/>
                </a:ln>
              </p:spPr>
              <p:txBody>
                <a:bodyPr rtlCol="0" anchor="ctr"/>
                <a:lstStyle/>
                <a:p>
                  <a:endParaRPr lang="en-US"/>
                </a:p>
              </p:txBody>
            </p:sp>
            <p:sp>
              <p:nvSpPr>
                <p:cNvPr id="230" name="Freeform: Shape 229">
                  <a:extLst>
                    <a:ext uri="{FF2B5EF4-FFF2-40B4-BE49-F238E27FC236}">
                      <a16:creationId xmlns:a16="http://schemas.microsoft.com/office/drawing/2014/main" id="{09B8DA17-6337-4D3A-ABAE-C6EAFA20DAB3}"/>
                    </a:ext>
                  </a:extLst>
                </p:cNvPr>
                <p:cNvSpPr/>
                <p:nvPr/>
              </p:nvSpPr>
              <p:spPr>
                <a:xfrm>
                  <a:off x="8477315" y="8032210"/>
                  <a:ext cx="38074" cy="22048"/>
                </a:xfrm>
                <a:custGeom>
                  <a:avLst/>
                  <a:gdLst>
                    <a:gd name="connsiteX0" fmla="*/ 16563 w 38074"/>
                    <a:gd name="connsiteY0" fmla="*/ 22049 h 22048"/>
                    <a:gd name="connsiteX1" fmla="*/ 0 w 38074"/>
                    <a:gd name="connsiteY1" fmla="*/ 12153 h 22048"/>
                    <a:gd name="connsiteX2" fmla="*/ 21511 w 38074"/>
                    <a:gd name="connsiteY2" fmla="*/ 0 h 22048"/>
                    <a:gd name="connsiteX3" fmla="*/ 38074 w 38074"/>
                    <a:gd name="connsiteY3" fmla="*/ 9895 h 22048"/>
                    <a:gd name="connsiteX4" fmla="*/ 16563 w 38074"/>
                    <a:gd name="connsiteY4" fmla="*/ 22049 h 220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74" h="22048">
                      <a:moveTo>
                        <a:pt x="16563" y="22049"/>
                      </a:moveTo>
                      <a:lnTo>
                        <a:pt x="0" y="12153"/>
                      </a:lnTo>
                      <a:lnTo>
                        <a:pt x="21511" y="0"/>
                      </a:lnTo>
                      <a:lnTo>
                        <a:pt x="38074" y="9895"/>
                      </a:lnTo>
                      <a:lnTo>
                        <a:pt x="16563" y="22049"/>
                      </a:lnTo>
                      <a:close/>
                    </a:path>
                  </a:pathLst>
                </a:custGeom>
                <a:solidFill>
                  <a:srgbClr val="50E6FF"/>
                </a:solidFill>
                <a:ln w="7660" cap="flat">
                  <a:noFill/>
                  <a:prstDash val="solid"/>
                  <a:miter/>
                </a:ln>
              </p:spPr>
              <p:txBody>
                <a:bodyPr rtlCol="0" anchor="ctr"/>
                <a:lstStyle/>
                <a:p>
                  <a:endParaRPr lang="en-US"/>
                </a:p>
              </p:txBody>
            </p:sp>
            <p:sp>
              <p:nvSpPr>
                <p:cNvPr id="231" name="Freeform: Shape 230">
                  <a:extLst>
                    <a:ext uri="{FF2B5EF4-FFF2-40B4-BE49-F238E27FC236}">
                      <a16:creationId xmlns:a16="http://schemas.microsoft.com/office/drawing/2014/main" id="{C09D4A80-07D1-44B8-A8F3-CD90BC2145BF}"/>
                    </a:ext>
                  </a:extLst>
                </p:cNvPr>
                <p:cNvSpPr/>
                <p:nvPr/>
              </p:nvSpPr>
              <p:spPr>
                <a:xfrm>
                  <a:off x="8337063" y="8139335"/>
                  <a:ext cx="37106" cy="21618"/>
                </a:xfrm>
                <a:custGeom>
                  <a:avLst/>
                  <a:gdLst>
                    <a:gd name="connsiteX0" fmla="*/ 18930 w 37106"/>
                    <a:gd name="connsiteY0" fmla="*/ 0 h 21618"/>
                    <a:gd name="connsiteX1" fmla="*/ 37106 w 37106"/>
                    <a:gd name="connsiteY1" fmla="*/ 10863 h 21618"/>
                    <a:gd name="connsiteX2" fmla="*/ 18069 w 37106"/>
                    <a:gd name="connsiteY2" fmla="*/ 21618 h 21618"/>
                    <a:gd name="connsiteX3" fmla="*/ 0 w 37106"/>
                    <a:gd name="connsiteY3" fmla="*/ 10863 h 21618"/>
                    <a:gd name="connsiteX4" fmla="*/ 18930 w 37106"/>
                    <a:gd name="connsiteY4" fmla="*/ 0 h 21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06" h="21618">
                      <a:moveTo>
                        <a:pt x="18930" y="0"/>
                      </a:moveTo>
                      <a:lnTo>
                        <a:pt x="37106" y="10863"/>
                      </a:lnTo>
                      <a:lnTo>
                        <a:pt x="18069" y="21618"/>
                      </a:lnTo>
                      <a:lnTo>
                        <a:pt x="0" y="10863"/>
                      </a:lnTo>
                      <a:lnTo>
                        <a:pt x="18930" y="0"/>
                      </a:lnTo>
                      <a:close/>
                    </a:path>
                  </a:pathLst>
                </a:custGeom>
                <a:solidFill>
                  <a:srgbClr val="50E6FF"/>
                </a:solidFill>
                <a:ln w="7660" cap="flat">
                  <a:noFill/>
                  <a:prstDash val="solid"/>
                  <a:miter/>
                </a:ln>
              </p:spPr>
              <p:txBody>
                <a:bodyPr rtlCol="0" anchor="ctr"/>
                <a:lstStyle/>
                <a:p>
                  <a:endParaRPr lang="en-US"/>
                </a:p>
              </p:txBody>
            </p:sp>
            <p:sp>
              <p:nvSpPr>
                <p:cNvPr id="232" name="Freeform: Shape 231">
                  <a:extLst>
                    <a:ext uri="{FF2B5EF4-FFF2-40B4-BE49-F238E27FC236}">
                      <a16:creationId xmlns:a16="http://schemas.microsoft.com/office/drawing/2014/main" id="{C928E7C9-5FA7-4550-85CF-07830BF1CC17}"/>
                    </a:ext>
                  </a:extLst>
                </p:cNvPr>
                <p:cNvSpPr/>
                <p:nvPr/>
              </p:nvSpPr>
              <p:spPr>
                <a:xfrm>
                  <a:off x="8311573" y="8153748"/>
                  <a:ext cx="37214" cy="21726"/>
                </a:xfrm>
                <a:custGeom>
                  <a:avLst/>
                  <a:gdLst>
                    <a:gd name="connsiteX0" fmla="*/ 19145 w 37214"/>
                    <a:gd name="connsiteY0" fmla="*/ 0 h 21726"/>
                    <a:gd name="connsiteX1" fmla="*/ 37214 w 37214"/>
                    <a:gd name="connsiteY1" fmla="*/ 10863 h 21726"/>
                    <a:gd name="connsiteX2" fmla="*/ 18177 w 37214"/>
                    <a:gd name="connsiteY2" fmla="*/ 21726 h 21726"/>
                    <a:gd name="connsiteX3" fmla="*/ 0 w 37214"/>
                    <a:gd name="connsiteY3" fmla="*/ 10971 h 21726"/>
                    <a:gd name="connsiteX4" fmla="*/ 19145 w 37214"/>
                    <a:gd name="connsiteY4" fmla="*/ 0 h 217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214" h="21726">
                      <a:moveTo>
                        <a:pt x="19145" y="0"/>
                      </a:moveTo>
                      <a:lnTo>
                        <a:pt x="37214" y="10863"/>
                      </a:lnTo>
                      <a:lnTo>
                        <a:pt x="18177" y="21726"/>
                      </a:lnTo>
                      <a:lnTo>
                        <a:pt x="0" y="10971"/>
                      </a:lnTo>
                      <a:lnTo>
                        <a:pt x="19145" y="0"/>
                      </a:lnTo>
                      <a:close/>
                    </a:path>
                  </a:pathLst>
                </a:custGeom>
                <a:solidFill>
                  <a:srgbClr val="50E6FF"/>
                </a:solidFill>
                <a:ln w="7660" cap="flat">
                  <a:noFill/>
                  <a:prstDash val="solid"/>
                  <a:miter/>
                </a:ln>
              </p:spPr>
              <p:txBody>
                <a:bodyPr rtlCol="0" anchor="ctr"/>
                <a:lstStyle/>
                <a:p>
                  <a:endParaRPr lang="en-US"/>
                </a:p>
              </p:txBody>
            </p:sp>
            <p:sp>
              <p:nvSpPr>
                <p:cNvPr id="233" name="Freeform: Shape 232">
                  <a:extLst>
                    <a:ext uri="{FF2B5EF4-FFF2-40B4-BE49-F238E27FC236}">
                      <a16:creationId xmlns:a16="http://schemas.microsoft.com/office/drawing/2014/main" id="{5AE61BCA-FB4D-4C8C-90E3-1F902D98168E}"/>
                    </a:ext>
                  </a:extLst>
                </p:cNvPr>
                <p:cNvSpPr/>
                <p:nvPr/>
              </p:nvSpPr>
              <p:spPr>
                <a:xfrm>
                  <a:off x="8505172" y="8016400"/>
                  <a:ext cx="37859" cy="21941"/>
                </a:xfrm>
                <a:custGeom>
                  <a:avLst/>
                  <a:gdLst>
                    <a:gd name="connsiteX0" fmla="*/ 16564 w 37859"/>
                    <a:gd name="connsiteY0" fmla="*/ 21941 h 21941"/>
                    <a:gd name="connsiteX1" fmla="*/ 0 w 37859"/>
                    <a:gd name="connsiteY1" fmla="*/ 12046 h 21941"/>
                    <a:gd name="connsiteX2" fmla="*/ 21188 w 37859"/>
                    <a:gd name="connsiteY2" fmla="*/ 0 h 21941"/>
                    <a:gd name="connsiteX3" fmla="*/ 37859 w 37859"/>
                    <a:gd name="connsiteY3" fmla="*/ 9895 h 21941"/>
                    <a:gd name="connsiteX4" fmla="*/ 16564 w 37859"/>
                    <a:gd name="connsiteY4" fmla="*/ 21941 h 219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859" h="21941">
                      <a:moveTo>
                        <a:pt x="16564" y="21941"/>
                      </a:moveTo>
                      <a:lnTo>
                        <a:pt x="0" y="12046"/>
                      </a:lnTo>
                      <a:lnTo>
                        <a:pt x="21188" y="0"/>
                      </a:lnTo>
                      <a:lnTo>
                        <a:pt x="37859" y="9895"/>
                      </a:lnTo>
                      <a:lnTo>
                        <a:pt x="16564" y="21941"/>
                      </a:lnTo>
                      <a:close/>
                    </a:path>
                  </a:pathLst>
                </a:custGeom>
                <a:solidFill>
                  <a:srgbClr val="50E6FF"/>
                </a:solidFill>
                <a:ln w="7660" cap="flat">
                  <a:noFill/>
                  <a:prstDash val="solid"/>
                  <a:miter/>
                </a:ln>
              </p:spPr>
              <p:txBody>
                <a:bodyPr rtlCol="0" anchor="ctr"/>
                <a:lstStyle/>
                <a:p>
                  <a:endParaRPr lang="en-US"/>
                </a:p>
              </p:txBody>
            </p:sp>
            <p:sp>
              <p:nvSpPr>
                <p:cNvPr id="234" name="Freeform: Shape 233">
                  <a:extLst>
                    <a:ext uri="{FF2B5EF4-FFF2-40B4-BE49-F238E27FC236}">
                      <a16:creationId xmlns:a16="http://schemas.microsoft.com/office/drawing/2014/main" id="{03C0E752-610B-418E-BEE3-36136E998693}"/>
                    </a:ext>
                  </a:extLst>
                </p:cNvPr>
                <p:cNvSpPr/>
                <p:nvPr/>
              </p:nvSpPr>
              <p:spPr>
                <a:xfrm>
                  <a:off x="8204448" y="8146541"/>
                  <a:ext cx="62919" cy="36246"/>
                </a:xfrm>
                <a:custGeom>
                  <a:avLst/>
                  <a:gdLst>
                    <a:gd name="connsiteX0" fmla="*/ 62920 w 62919"/>
                    <a:gd name="connsiteY0" fmla="*/ 10541 h 36246"/>
                    <a:gd name="connsiteX1" fmla="*/ 17854 w 62919"/>
                    <a:gd name="connsiteY1" fmla="*/ 36246 h 36246"/>
                    <a:gd name="connsiteX2" fmla="*/ 0 w 62919"/>
                    <a:gd name="connsiteY2" fmla="*/ 25598 h 36246"/>
                    <a:gd name="connsiteX3" fmla="*/ 45173 w 62919"/>
                    <a:gd name="connsiteY3" fmla="*/ 0 h 36246"/>
                    <a:gd name="connsiteX4" fmla="*/ 62920 w 62919"/>
                    <a:gd name="connsiteY4" fmla="*/ 10541 h 362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919" h="36246">
                      <a:moveTo>
                        <a:pt x="62920" y="10541"/>
                      </a:moveTo>
                      <a:lnTo>
                        <a:pt x="17854" y="36246"/>
                      </a:lnTo>
                      <a:lnTo>
                        <a:pt x="0" y="25598"/>
                      </a:lnTo>
                      <a:lnTo>
                        <a:pt x="45173" y="0"/>
                      </a:lnTo>
                      <a:lnTo>
                        <a:pt x="62920" y="10541"/>
                      </a:lnTo>
                      <a:close/>
                    </a:path>
                  </a:pathLst>
                </a:custGeom>
                <a:solidFill>
                  <a:srgbClr val="50E6FF"/>
                </a:solidFill>
                <a:ln w="7660" cap="flat">
                  <a:noFill/>
                  <a:prstDash val="solid"/>
                  <a:miter/>
                </a:ln>
              </p:spPr>
              <p:txBody>
                <a:bodyPr rtlCol="0" anchor="ctr"/>
                <a:lstStyle/>
                <a:p>
                  <a:endParaRPr lang="en-US"/>
                </a:p>
              </p:txBody>
            </p:sp>
            <p:sp>
              <p:nvSpPr>
                <p:cNvPr id="235" name="Freeform: Shape 234">
                  <a:extLst>
                    <a:ext uri="{FF2B5EF4-FFF2-40B4-BE49-F238E27FC236}">
                      <a16:creationId xmlns:a16="http://schemas.microsoft.com/office/drawing/2014/main" id="{02E2CE61-6836-45B3-8F73-8430438254C0}"/>
                    </a:ext>
                  </a:extLst>
                </p:cNvPr>
                <p:cNvSpPr/>
                <p:nvPr/>
              </p:nvSpPr>
              <p:spPr>
                <a:xfrm>
                  <a:off x="8409878" y="8092871"/>
                  <a:ext cx="187145" cy="108200"/>
                </a:xfrm>
                <a:custGeom>
                  <a:avLst/>
                  <a:gdLst>
                    <a:gd name="connsiteX0" fmla="*/ 0 w 187145"/>
                    <a:gd name="connsiteY0" fmla="*/ 66254 h 108200"/>
                    <a:gd name="connsiteX1" fmla="*/ 116052 w 187145"/>
                    <a:gd name="connsiteY1" fmla="*/ 0 h 108200"/>
                    <a:gd name="connsiteX2" fmla="*/ 187146 w 187145"/>
                    <a:gd name="connsiteY2" fmla="*/ 41731 h 108200"/>
                    <a:gd name="connsiteX3" fmla="*/ 70771 w 187145"/>
                    <a:gd name="connsiteY3" fmla="*/ 108200 h 108200"/>
                    <a:gd name="connsiteX4" fmla="*/ 0 w 187145"/>
                    <a:gd name="connsiteY4" fmla="*/ 66254 h 108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7145" h="108200">
                      <a:moveTo>
                        <a:pt x="0" y="66254"/>
                      </a:moveTo>
                      <a:lnTo>
                        <a:pt x="116052" y="0"/>
                      </a:lnTo>
                      <a:lnTo>
                        <a:pt x="187146" y="41731"/>
                      </a:lnTo>
                      <a:lnTo>
                        <a:pt x="70771" y="108200"/>
                      </a:lnTo>
                      <a:lnTo>
                        <a:pt x="0" y="66254"/>
                      </a:lnTo>
                      <a:close/>
                    </a:path>
                  </a:pathLst>
                </a:custGeom>
                <a:solidFill>
                  <a:srgbClr val="50E6FF"/>
                </a:solidFill>
                <a:ln w="7660" cap="flat">
                  <a:noFill/>
                  <a:prstDash val="solid"/>
                  <a:miter/>
                </a:ln>
              </p:spPr>
              <p:txBody>
                <a:bodyPr rtlCol="0" anchor="ctr"/>
                <a:lstStyle/>
                <a:p>
                  <a:endParaRPr lang="en-US"/>
                </a:p>
              </p:txBody>
            </p:sp>
          </p:grpSp>
          <p:sp>
            <p:nvSpPr>
              <p:cNvPr id="236" name="Freeform: Shape 235">
                <a:extLst>
                  <a:ext uri="{FF2B5EF4-FFF2-40B4-BE49-F238E27FC236}">
                    <a16:creationId xmlns:a16="http://schemas.microsoft.com/office/drawing/2014/main" id="{E076115E-31D0-4E71-877F-0F1C85A4BDD8}"/>
                  </a:ext>
                </a:extLst>
              </p:cNvPr>
              <p:cNvSpPr/>
              <p:nvPr/>
            </p:nvSpPr>
            <p:spPr>
              <a:xfrm>
                <a:off x="7446653" y="7821979"/>
                <a:ext cx="74887" cy="74970"/>
              </a:xfrm>
              <a:custGeom>
                <a:avLst/>
                <a:gdLst>
                  <a:gd name="connsiteX0" fmla="*/ 52018 w 74887"/>
                  <a:gd name="connsiteY0" fmla="*/ 71808 h 74970"/>
                  <a:gd name="connsiteX1" fmla="*/ 71808 w 74887"/>
                  <a:gd name="connsiteY1" fmla="*/ 22870 h 74970"/>
                  <a:gd name="connsiteX2" fmla="*/ 22870 w 74887"/>
                  <a:gd name="connsiteY2" fmla="*/ 3080 h 74970"/>
                  <a:gd name="connsiteX3" fmla="*/ 3080 w 74887"/>
                  <a:gd name="connsiteY3" fmla="*/ 52018 h 74970"/>
                  <a:gd name="connsiteX4" fmla="*/ 52018 w 74887"/>
                  <a:gd name="connsiteY4" fmla="*/ 71808 h 749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887" h="74970">
                    <a:moveTo>
                      <a:pt x="52018" y="71808"/>
                    </a:moveTo>
                    <a:cubicBezTo>
                      <a:pt x="71378" y="63526"/>
                      <a:pt x="79982" y="42230"/>
                      <a:pt x="71808" y="22870"/>
                    </a:cubicBezTo>
                    <a:cubicBezTo>
                      <a:pt x="63526" y="3510"/>
                      <a:pt x="42230" y="-5094"/>
                      <a:pt x="22870" y="3080"/>
                    </a:cubicBezTo>
                    <a:cubicBezTo>
                      <a:pt x="3510" y="11362"/>
                      <a:pt x="-5094" y="32658"/>
                      <a:pt x="3080" y="52018"/>
                    </a:cubicBezTo>
                    <a:cubicBezTo>
                      <a:pt x="11684" y="72238"/>
                      <a:pt x="35131" y="79874"/>
                      <a:pt x="52018" y="71808"/>
                    </a:cubicBezTo>
                    <a:close/>
                  </a:path>
                </a:pathLst>
              </a:custGeom>
              <a:solidFill>
                <a:srgbClr val="50E6FF"/>
              </a:solidFill>
              <a:ln w="7660" cap="flat">
                <a:noFill/>
                <a:prstDash val="solid"/>
                <a:miter/>
              </a:ln>
            </p:spPr>
            <p:txBody>
              <a:bodyPr rtlCol="0" anchor="ctr"/>
              <a:lstStyle/>
              <a:p>
                <a:endParaRPr lang="en-US"/>
              </a:p>
            </p:txBody>
          </p:sp>
          <p:sp>
            <p:nvSpPr>
              <p:cNvPr id="237" name="Freeform: Shape 236">
                <a:extLst>
                  <a:ext uri="{FF2B5EF4-FFF2-40B4-BE49-F238E27FC236}">
                    <a16:creationId xmlns:a16="http://schemas.microsoft.com/office/drawing/2014/main" id="{92D475DC-2E0E-4DC4-87EC-DDB77CDE8449}"/>
                  </a:ext>
                </a:extLst>
              </p:cNvPr>
              <p:cNvSpPr/>
              <p:nvPr/>
            </p:nvSpPr>
            <p:spPr>
              <a:xfrm>
                <a:off x="7968726" y="6815693"/>
                <a:ext cx="74887" cy="74954"/>
              </a:xfrm>
              <a:custGeom>
                <a:avLst/>
                <a:gdLst>
                  <a:gd name="connsiteX0" fmla="*/ 52018 w 74887"/>
                  <a:gd name="connsiteY0" fmla="*/ 71808 h 74954"/>
                  <a:gd name="connsiteX1" fmla="*/ 71808 w 74887"/>
                  <a:gd name="connsiteY1" fmla="*/ 22870 h 74954"/>
                  <a:gd name="connsiteX2" fmla="*/ 22870 w 74887"/>
                  <a:gd name="connsiteY2" fmla="*/ 3080 h 74954"/>
                  <a:gd name="connsiteX3" fmla="*/ 3080 w 74887"/>
                  <a:gd name="connsiteY3" fmla="*/ 52018 h 74954"/>
                  <a:gd name="connsiteX4" fmla="*/ 52018 w 74887"/>
                  <a:gd name="connsiteY4" fmla="*/ 71808 h 749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887" h="74954">
                    <a:moveTo>
                      <a:pt x="52018" y="71808"/>
                    </a:moveTo>
                    <a:cubicBezTo>
                      <a:pt x="71378" y="63526"/>
                      <a:pt x="79982" y="42230"/>
                      <a:pt x="71808" y="22870"/>
                    </a:cubicBezTo>
                    <a:cubicBezTo>
                      <a:pt x="63526" y="3510"/>
                      <a:pt x="42230" y="-5094"/>
                      <a:pt x="22870" y="3080"/>
                    </a:cubicBezTo>
                    <a:cubicBezTo>
                      <a:pt x="3510" y="11362"/>
                      <a:pt x="-5094" y="32658"/>
                      <a:pt x="3080" y="52018"/>
                    </a:cubicBezTo>
                    <a:cubicBezTo>
                      <a:pt x="11684" y="72130"/>
                      <a:pt x="35131" y="79874"/>
                      <a:pt x="52018" y="71808"/>
                    </a:cubicBezTo>
                    <a:close/>
                  </a:path>
                </a:pathLst>
              </a:custGeom>
              <a:solidFill>
                <a:srgbClr val="50E6FF"/>
              </a:solidFill>
              <a:ln w="7660" cap="flat">
                <a:noFill/>
                <a:prstDash val="solid"/>
                <a:miter/>
              </a:ln>
            </p:spPr>
            <p:txBody>
              <a:bodyPr rtlCol="0" anchor="ctr"/>
              <a:lstStyle/>
              <a:p>
                <a:endParaRPr lang="en-US"/>
              </a:p>
            </p:txBody>
          </p:sp>
        </p:grpSp>
        <p:sp>
          <p:nvSpPr>
            <p:cNvPr id="241" name="TextBox 240">
              <a:extLst>
                <a:ext uri="{FF2B5EF4-FFF2-40B4-BE49-F238E27FC236}">
                  <a16:creationId xmlns:a16="http://schemas.microsoft.com/office/drawing/2014/main" id="{7D1EFC8C-7146-464B-AD90-79EFE6A7B819}"/>
                </a:ext>
              </a:extLst>
            </p:cNvPr>
            <p:cNvSpPr txBox="1"/>
            <p:nvPr/>
          </p:nvSpPr>
          <p:spPr>
            <a:xfrm>
              <a:off x="6050223" y="4849631"/>
              <a:ext cx="2378291" cy="707886"/>
            </a:xfrm>
            <a:prstGeom prst="rect">
              <a:avLst/>
            </a:prstGeom>
            <a:noFill/>
          </p:spPr>
          <p:txBody>
            <a:bodyPr wrap="square">
              <a:spAutoFit/>
            </a:bodyPr>
            <a:lstStyle/>
            <a:p>
              <a:pPr algn="ctr"/>
              <a:r>
                <a:rPr kumimoji="0" lang="en-US" sz="2000" b="0" i="0" u="none" strike="noStrike" kern="1200" cap="none" spc="0" normalizeH="0" baseline="0" noProof="0" dirty="0">
                  <a:ln>
                    <a:noFill/>
                  </a:ln>
                  <a:effectLst/>
                  <a:uLnTx/>
                  <a:uFillTx/>
                  <a:latin typeface="Segoe UI Semibold"/>
                  <a:ea typeface="+mn-ea"/>
                  <a:cs typeface="Segoe UI" panose="020B0502040204020203" pitchFamily="34" charset="0"/>
                </a:rPr>
                <a:t>Serverless</a:t>
              </a:r>
            </a:p>
            <a:p>
              <a:pPr algn="ctr"/>
              <a:r>
                <a:rPr lang="en-US" sz="2000" dirty="0">
                  <a:latin typeface="Segoe UI Semibold"/>
                  <a:cs typeface="Segoe UI" panose="020B0502040204020203" pitchFamily="34" charset="0"/>
                </a:rPr>
                <a:t>(On-Demand)</a:t>
              </a:r>
              <a:endParaRPr lang="en-US" dirty="0"/>
            </a:p>
          </p:txBody>
        </p:sp>
      </p:grpSp>
      <p:grpSp>
        <p:nvGrpSpPr>
          <p:cNvPr id="4" name="Group 3">
            <a:extLst>
              <a:ext uri="{FF2B5EF4-FFF2-40B4-BE49-F238E27FC236}">
                <a16:creationId xmlns:a16="http://schemas.microsoft.com/office/drawing/2014/main" id="{7196AC56-D01E-4002-8E0E-88B556850E69}"/>
              </a:ext>
            </a:extLst>
          </p:cNvPr>
          <p:cNvGrpSpPr/>
          <p:nvPr/>
        </p:nvGrpSpPr>
        <p:grpSpPr>
          <a:xfrm>
            <a:off x="9197274" y="2241268"/>
            <a:ext cx="3334088" cy="5827602"/>
            <a:chOff x="9197274" y="2241268"/>
            <a:chExt cx="3334088" cy="5827602"/>
          </a:xfrm>
        </p:grpSpPr>
        <p:grpSp>
          <p:nvGrpSpPr>
            <p:cNvPr id="239" name="Group 238">
              <a:extLst>
                <a:ext uri="{FF2B5EF4-FFF2-40B4-BE49-F238E27FC236}">
                  <a16:creationId xmlns:a16="http://schemas.microsoft.com/office/drawing/2014/main" id="{F41DFC82-70AC-48D6-86D0-D6F94AD683D2}"/>
                </a:ext>
              </a:extLst>
            </p:cNvPr>
            <p:cNvGrpSpPr/>
            <p:nvPr/>
          </p:nvGrpSpPr>
          <p:grpSpPr>
            <a:xfrm>
              <a:off x="9197274" y="2241268"/>
              <a:ext cx="3334088" cy="5827602"/>
              <a:chOff x="10229023" y="7062816"/>
              <a:chExt cx="2748868" cy="4804703"/>
            </a:xfrm>
          </p:grpSpPr>
          <p:grpSp>
            <p:nvGrpSpPr>
              <p:cNvPr id="14" name="Graphic 11">
                <a:extLst>
                  <a:ext uri="{FF2B5EF4-FFF2-40B4-BE49-F238E27FC236}">
                    <a16:creationId xmlns:a16="http://schemas.microsoft.com/office/drawing/2014/main" id="{9B9DDA68-4E07-40E0-A0EB-542CA46A71AD}"/>
                  </a:ext>
                </a:extLst>
              </p:cNvPr>
              <p:cNvGrpSpPr/>
              <p:nvPr/>
            </p:nvGrpSpPr>
            <p:grpSpPr>
              <a:xfrm>
                <a:off x="10229023" y="7569535"/>
                <a:ext cx="2748868" cy="4297984"/>
                <a:chOff x="10229023" y="7569535"/>
                <a:chExt cx="2748868" cy="4297984"/>
              </a:xfrm>
            </p:grpSpPr>
            <p:sp>
              <p:nvSpPr>
                <p:cNvPr id="15" name="Freeform: Shape 14">
                  <a:extLst>
                    <a:ext uri="{FF2B5EF4-FFF2-40B4-BE49-F238E27FC236}">
                      <a16:creationId xmlns:a16="http://schemas.microsoft.com/office/drawing/2014/main" id="{480697A0-AFD3-491B-BA82-DFD06A3F71F8}"/>
                    </a:ext>
                  </a:extLst>
                </p:cNvPr>
                <p:cNvSpPr/>
                <p:nvPr/>
              </p:nvSpPr>
              <p:spPr>
                <a:xfrm>
                  <a:off x="10229119" y="7782064"/>
                  <a:ext cx="1960837" cy="1134975"/>
                </a:xfrm>
                <a:custGeom>
                  <a:avLst/>
                  <a:gdLst>
                    <a:gd name="connsiteX0" fmla="*/ 1924215 w 1960837"/>
                    <a:gd name="connsiteY0" fmla="*/ 523982 h 1134975"/>
                    <a:gd name="connsiteX1" fmla="*/ 1924215 w 1960837"/>
                    <a:gd name="connsiteY1" fmla="*/ 623793 h 1134975"/>
                    <a:gd name="connsiteX2" fmla="*/ 1081305 w 1960837"/>
                    <a:gd name="connsiteY2" fmla="*/ 1114245 h 1134975"/>
                    <a:gd name="connsiteX3" fmla="*/ 907174 w 1960837"/>
                    <a:gd name="connsiteY3" fmla="*/ 1114245 h 1134975"/>
                    <a:gd name="connsiteX4" fmla="*/ 36623 w 1960837"/>
                    <a:gd name="connsiteY4" fmla="*/ 610994 h 1134975"/>
                    <a:gd name="connsiteX5" fmla="*/ 36623 w 1960837"/>
                    <a:gd name="connsiteY5" fmla="*/ 511183 h 1134975"/>
                    <a:gd name="connsiteX6" fmla="*/ 879532 w 1960837"/>
                    <a:gd name="connsiteY6" fmla="*/ 20731 h 1134975"/>
                    <a:gd name="connsiteX7" fmla="*/ 1053664 w 1960837"/>
                    <a:gd name="connsiteY7" fmla="*/ 20731 h 1134975"/>
                    <a:gd name="connsiteX8" fmla="*/ 1924215 w 1960837"/>
                    <a:gd name="connsiteY8" fmla="*/ 523982 h 113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60837" h="1134975">
                      <a:moveTo>
                        <a:pt x="1924215" y="523982"/>
                      </a:moveTo>
                      <a:cubicBezTo>
                        <a:pt x="1973045" y="551624"/>
                        <a:pt x="1973045" y="596151"/>
                        <a:pt x="1924215" y="623793"/>
                      </a:cubicBezTo>
                      <a:lnTo>
                        <a:pt x="1081305" y="1114245"/>
                      </a:lnTo>
                      <a:cubicBezTo>
                        <a:pt x="1034519" y="1141886"/>
                        <a:pt x="956004" y="1141886"/>
                        <a:pt x="907174" y="1114245"/>
                      </a:cubicBezTo>
                      <a:lnTo>
                        <a:pt x="36623" y="610994"/>
                      </a:lnTo>
                      <a:cubicBezTo>
                        <a:pt x="-12208" y="583352"/>
                        <a:pt x="-12208" y="538825"/>
                        <a:pt x="36623" y="511183"/>
                      </a:cubicBezTo>
                      <a:lnTo>
                        <a:pt x="879532" y="20731"/>
                      </a:lnTo>
                      <a:cubicBezTo>
                        <a:pt x="926319" y="-6910"/>
                        <a:pt x="1004834" y="-6910"/>
                        <a:pt x="1053664" y="20731"/>
                      </a:cubicBezTo>
                      <a:lnTo>
                        <a:pt x="1924215" y="523982"/>
                      </a:lnTo>
                      <a:close/>
                    </a:path>
                  </a:pathLst>
                </a:custGeom>
                <a:solidFill>
                  <a:srgbClr val="50E6FF">
                    <a:alpha val="20000"/>
                  </a:srgbClr>
                </a:solidFill>
                <a:ln w="7660"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B6CD374A-864F-4BA2-997A-0A99FB445F21}"/>
                    </a:ext>
                  </a:extLst>
                </p:cNvPr>
                <p:cNvSpPr/>
                <p:nvPr/>
              </p:nvSpPr>
              <p:spPr>
                <a:xfrm>
                  <a:off x="10229173" y="8126429"/>
                  <a:ext cx="1960299" cy="663373"/>
                </a:xfrm>
                <a:custGeom>
                  <a:avLst/>
                  <a:gdLst>
                    <a:gd name="connsiteX0" fmla="*/ 1924161 w 1960299"/>
                    <a:gd name="connsiteY0" fmla="*/ 61629 h 663373"/>
                    <a:gd name="connsiteX1" fmla="*/ 1924161 w 1960299"/>
                    <a:gd name="connsiteY1" fmla="*/ 63780 h 663373"/>
                    <a:gd name="connsiteX2" fmla="*/ 1083402 w 1960299"/>
                    <a:gd name="connsiteY2" fmla="*/ 552081 h 663373"/>
                    <a:gd name="connsiteX3" fmla="*/ 909271 w 1960299"/>
                    <a:gd name="connsiteY3" fmla="*/ 552081 h 663373"/>
                    <a:gd name="connsiteX4" fmla="*/ 38720 w 1960299"/>
                    <a:gd name="connsiteY4" fmla="*/ 48830 h 663373"/>
                    <a:gd name="connsiteX5" fmla="*/ 38720 w 1960299"/>
                    <a:gd name="connsiteY5" fmla="*/ 50981 h 663373"/>
                    <a:gd name="connsiteX6" fmla="*/ 0 w 1960299"/>
                    <a:gd name="connsiteY6" fmla="*/ 0 h 663373"/>
                    <a:gd name="connsiteX7" fmla="*/ 0 w 1960299"/>
                    <a:gd name="connsiteY7" fmla="*/ 90562 h 663373"/>
                    <a:gd name="connsiteX8" fmla="*/ 38720 w 1960299"/>
                    <a:gd name="connsiteY8" fmla="*/ 141543 h 663373"/>
                    <a:gd name="connsiteX9" fmla="*/ 909271 w 1960299"/>
                    <a:gd name="connsiteY9" fmla="*/ 642642 h 663373"/>
                    <a:gd name="connsiteX10" fmla="*/ 1083402 w 1960299"/>
                    <a:gd name="connsiteY10" fmla="*/ 642642 h 663373"/>
                    <a:gd name="connsiteX11" fmla="*/ 1924161 w 1960299"/>
                    <a:gd name="connsiteY11" fmla="*/ 154342 h 663373"/>
                    <a:gd name="connsiteX12" fmla="*/ 1960300 w 1960299"/>
                    <a:gd name="connsiteY12" fmla="*/ 103361 h 663373"/>
                    <a:gd name="connsiteX13" fmla="*/ 1960300 w 1960299"/>
                    <a:gd name="connsiteY13" fmla="*/ 12907 h 663373"/>
                    <a:gd name="connsiteX14" fmla="*/ 1924161 w 1960299"/>
                    <a:gd name="connsiteY14" fmla="*/ 61629 h 663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60299" h="663373">
                      <a:moveTo>
                        <a:pt x="1924161" y="61629"/>
                      </a:moveTo>
                      <a:lnTo>
                        <a:pt x="1924161" y="63780"/>
                      </a:lnTo>
                      <a:lnTo>
                        <a:pt x="1083402" y="552081"/>
                      </a:lnTo>
                      <a:cubicBezTo>
                        <a:pt x="1034573" y="579722"/>
                        <a:pt x="958101" y="579722"/>
                        <a:pt x="909271" y="552081"/>
                      </a:cubicBezTo>
                      <a:lnTo>
                        <a:pt x="38720" y="48830"/>
                      </a:lnTo>
                      <a:lnTo>
                        <a:pt x="38720" y="50981"/>
                      </a:lnTo>
                      <a:cubicBezTo>
                        <a:pt x="15380" y="36139"/>
                        <a:pt x="0" y="19145"/>
                        <a:pt x="0" y="0"/>
                      </a:cubicBezTo>
                      <a:lnTo>
                        <a:pt x="0" y="90562"/>
                      </a:lnTo>
                      <a:cubicBezTo>
                        <a:pt x="0" y="109706"/>
                        <a:pt x="15380" y="126700"/>
                        <a:pt x="38720" y="141543"/>
                      </a:cubicBezTo>
                      <a:lnTo>
                        <a:pt x="909271" y="642642"/>
                      </a:lnTo>
                      <a:cubicBezTo>
                        <a:pt x="958101" y="670284"/>
                        <a:pt x="1036724" y="670284"/>
                        <a:pt x="1083402" y="642642"/>
                      </a:cubicBezTo>
                      <a:lnTo>
                        <a:pt x="1924161" y="154342"/>
                      </a:lnTo>
                      <a:cubicBezTo>
                        <a:pt x="1947501" y="141543"/>
                        <a:pt x="1960300" y="120354"/>
                        <a:pt x="1960300" y="103361"/>
                      </a:cubicBezTo>
                      <a:lnTo>
                        <a:pt x="1960300" y="12907"/>
                      </a:lnTo>
                      <a:cubicBezTo>
                        <a:pt x="1960300" y="31836"/>
                        <a:pt x="1949652" y="48830"/>
                        <a:pt x="1924161" y="61629"/>
                      </a:cubicBezTo>
                      <a:close/>
                    </a:path>
                  </a:pathLst>
                </a:custGeom>
                <a:solidFill>
                  <a:srgbClr val="50E6FF"/>
                </a:solidFill>
                <a:ln w="7660"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77100F1C-1E51-46D0-A305-C8E81E670329}"/>
                    </a:ext>
                  </a:extLst>
                </p:cNvPr>
                <p:cNvSpPr/>
                <p:nvPr/>
              </p:nvSpPr>
              <p:spPr>
                <a:xfrm>
                  <a:off x="10229023" y="7569535"/>
                  <a:ext cx="1960825" cy="1134975"/>
                </a:xfrm>
                <a:custGeom>
                  <a:avLst/>
                  <a:gdLst>
                    <a:gd name="connsiteX0" fmla="*/ 1924204 w 1960825"/>
                    <a:gd name="connsiteY0" fmla="*/ 523982 h 1134975"/>
                    <a:gd name="connsiteX1" fmla="*/ 1924204 w 1960825"/>
                    <a:gd name="connsiteY1" fmla="*/ 623793 h 1134975"/>
                    <a:gd name="connsiteX2" fmla="*/ 1081294 w 1960825"/>
                    <a:gd name="connsiteY2" fmla="*/ 1114245 h 1134975"/>
                    <a:gd name="connsiteX3" fmla="*/ 907162 w 1960825"/>
                    <a:gd name="connsiteY3" fmla="*/ 1114245 h 1134975"/>
                    <a:gd name="connsiteX4" fmla="*/ 36611 w 1960825"/>
                    <a:gd name="connsiteY4" fmla="*/ 610994 h 1134975"/>
                    <a:gd name="connsiteX5" fmla="*/ 42 w 1960825"/>
                    <a:gd name="connsiteY5" fmla="*/ 559475 h 1134975"/>
                    <a:gd name="connsiteX6" fmla="*/ 36611 w 1960825"/>
                    <a:gd name="connsiteY6" fmla="*/ 511183 h 1134975"/>
                    <a:gd name="connsiteX7" fmla="*/ 879521 w 1960825"/>
                    <a:gd name="connsiteY7" fmla="*/ 20731 h 1134975"/>
                    <a:gd name="connsiteX8" fmla="*/ 1053652 w 1960825"/>
                    <a:gd name="connsiteY8" fmla="*/ 20731 h 1134975"/>
                    <a:gd name="connsiteX9" fmla="*/ 1924204 w 1960825"/>
                    <a:gd name="connsiteY9" fmla="*/ 523982 h 113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60825" h="1134975">
                      <a:moveTo>
                        <a:pt x="1924204" y="523982"/>
                      </a:moveTo>
                      <a:cubicBezTo>
                        <a:pt x="1973033" y="551624"/>
                        <a:pt x="1973033" y="596151"/>
                        <a:pt x="1924204" y="623793"/>
                      </a:cubicBezTo>
                      <a:lnTo>
                        <a:pt x="1081294" y="1114245"/>
                      </a:lnTo>
                      <a:cubicBezTo>
                        <a:pt x="1034507" y="1141886"/>
                        <a:pt x="955992" y="1141886"/>
                        <a:pt x="907162" y="1114245"/>
                      </a:cubicBezTo>
                      <a:lnTo>
                        <a:pt x="36611" y="610994"/>
                      </a:lnTo>
                      <a:cubicBezTo>
                        <a:pt x="11443" y="596797"/>
                        <a:pt x="-818" y="578082"/>
                        <a:pt x="42" y="559475"/>
                      </a:cubicBezTo>
                      <a:cubicBezTo>
                        <a:pt x="795" y="541944"/>
                        <a:pt x="12949" y="524627"/>
                        <a:pt x="36611" y="511183"/>
                      </a:cubicBezTo>
                      <a:lnTo>
                        <a:pt x="879521" y="20731"/>
                      </a:lnTo>
                      <a:cubicBezTo>
                        <a:pt x="926307" y="-6910"/>
                        <a:pt x="1004822" y="-6910"/>
                        <a:pt x="1053652" y="20731"/>
                      </a:cubicBezTo>
                      <a:lnTo>
                        <a:pt x="1924204" y="523982"/>
                      </a:lnTo>
                      <a:close/>
                    </a:path>
                  </a:pathLst>
                </a:custGeom>
                <a:solidFill>
                  <a:srgbClr val="242429"/>
                </a:solidFill>
                <a:ln w="7660" cap="flat">
                  <a:noFill/>
                  <a:prstDash val="solid"/>
                  <a:miter/>
                </a:ln>
              </p:spPr>
              <p:txBody>
                <a:bodyPr rtlCol="0" anchor="ctr"/>
                <a:lstStyle/>
                <a:p>
                  <a:endParaRPr lang="en-US"/>
                </a:p>
              </p:txBody>
            </p:sp>
          </p:grpSp>
          <p:sp>
            <p:nvSpPr>
              <p:cNvPr id="18" name="Freeform: Shape 17">
                <a:extLst>
                  <a:ext uri="{FF2B5EF4-FFF2-40B4-BE49-F238E27FC236}">
                    <a16:creationId xmlns:a16="http://schemas.microsoft.com/office/drawing/2014/main" id="{31DA6D39-6380-4D2C-ADED-1544C05E4A86}"/>
                  </a:ext>
                </a:extLst>
              </p:cNvPr>
              <p:cNvSpPr/>
              <p:nvPr/>
            </p:nvSpPr>
            <p:spPr>
              <a:xfrm>
                <a:off x="10583137" y="7805376"/>
                <a:ext cx="681791" cy="385047"/>
              </a:xfrm>
              <a:custGeom>
                <a:avLst/>
                <a:gdLst>
                  <a:gd name="connsiteX0" fmla="*/ 389027 w 681791"/>
                  <a:gd name="connsiteY0" fmla="*/ 0 h 385047"/>
                  <a:gd name="connsiteX1" fmla="*/ 0 w 681791"/>
                  <a:gd name="connsiteY1" fmla="*/ 216079 h 385047"/>
                  <a:gd name="connsiteX2" fmla="*/ 316320 w 681791"/>
                  <a:gd name="connsiteY2" fmla="*/ 385048 h 385047"/>
                  <a:gd name="connsiteX3" fmla="*/ 681792 w 681791"/>
                  <a:gd name="connsiteY3" fmla="*/ 168969 h 385047"/>
                  <a:gd name="connsiteX4" fmla="*/ 389027 w 681791"/>
                  <a:gd name="connsiteY4" fmla="*/ 0 h 3850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1791" h="385047">
                    <a:moveTo>
                      <a:pt x="389027" y="0"/>
                    </a:moveTo>
                    <a:lnTo>
                      <a:pt x="0" y="216079"/>
                    </a:lnTo>
                    <a:lnTo>
                      <a:pt x="316320" y="385048"/>
                    </a:lnTo>
                    <a:lnTo>
                      <a:pt x="681792" y="168969"/>
                    </a:lnTo>
                    <a:lnTo>
                      <a:pt x="389027" y="0"/>
                    </a:lnTo>
                    <a:close/>
                  </a:path>
                </a:pathLst>
              </a:custGeom>
              <a:solidFill>
                <a:srgbClr val="1F1D21">
                  <a:alpha val="40000"/>
                </a:srgbClr>
              </a:solidFill>
              <a:ln w="7660"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8D3183DA-87FB-4000-B0F9-7D2C367D25DD}"/>
                  </a:ext>
                </a:extLst>
              </p:cNvPr>
              <p:cNvSpPr/>
              <p:nvPr/>
            </p:nvSpPr>
            <p:spPr>
              <a:xfrm>
                <a:off x="10618522" y="7632535"/>
                <a:ext cx="638339" cy="357728"/>
              </a:xfrm>
              <a:custGeom>
                <a:avLst/>
                <a:gdLst>
                  <a:gd name="connsiteX0" fmla="*/ 359449 w 638339"/>
                  <a:gd name="connsiteY0" fmla="*/ 0 h 357728"/>
                  <a:gd name="connsiteX1" fmla="*/ 0 w 638339"/>
                  <a:gd name="connsiteY1" fmla="*/ 208334 h 357728"/>
                  <a:gd name="connsiteX2" fmla="*/ 278891 w 638339"/>
                  <a:gd name="connsiteY2" fmla="*/ 357728 h 357728"/>
                  <a:gd name="connsiteX3" fmla="*/ 638340 w 638339"/>
                  <a:gd name="connsiteY3" fmla="*/ 149394 h 357728"/>
                  <a:gd name="connsiteX4" fmla="*/ 359449 w 638339"/>
                  <a:gd name="connsiteY4" fmla="*/ 0 h 3577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339" h="357728">
                    <a:moveTo>
                      <a:pt x="359449" y="0"/>
                    </a:moveTo>
                    <a:lnTo>
                      <a:pt x="0" y="208334"/>
                    </a:lnTo>
                    <a:lnTo>
                      <a:pt x="278891" y="357728"/>
                    </a:lnTo>
                    <a:lnTo>
                      <a:pt x="638340" y="149394"/>
                    </a:lnTo>
                    <a:lnTo>
                      <a:pt x="359449" y="0"/>
                    </a:lnTo>
                    <a:close/>
                  </a:path>
                </a:pathLst>
              </a:custGeom>
              <a:solidFill>
                <a:srgbClr val="FFFFFF"/>
              </a:solidFill>
              <a:ln w="7660"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EB8B75B1-B753-4B23-A66B-A273BC67B643}"/>
                  </a:ext>
                </a:extLst>
              </p:cNvPr>
              <p:cNvSpPr/>
              <p:nvPr/>
            </p:nvSpPr>
            <p:spPr>
              <a:xfrm>
                <a:off x="10895584" y="7781822"/>
                <a:ext cx="361600" cy="373324"/>
              </a:xfrm>
              <a:custGeom>
                <a:avLst/>
                <a:gdLst>
                  <a:gd name="connsiteX0" fmla="*/ 1936 w 361600"/>
                  <a:gd name="connsiteY0" fmla="*/ 208335 h 373324"/>
                  <a:gd name="connsiteX1" fmla="*/ 0 w 361600"/>
                  <a:gd name="connsiteY1" fmla="*/ 373324 h 373324"/>
                  <a:gd name="connsiteX2" fmla="*/ 361600 w 361600"/>
                  <a:gd name="connsiteY2" fmla="*/ 164990 h 373324"/>
                  <a:gd name="connsiteX3" fmla="*/ 361600 w 361600"/>
                  <a:gd name="connsiteY3" fmla="*/ 0 h 373324"/>
                  <a:gd name="connsiteX4" fmla="*/ 1936 w 361600"/>
                  <a:gd name="connsiteY4" fmla="*/ 208335 h 3733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1600" h="373324">
                    <a:moveTo>
                      <a:pt x="1936" y="208335"/>
                    </a:moveTo>
                    <a:lnTo>
                      <a:pt x="0" y="373324"/>
                    </a:lnTo>
                    <a:lnTo>
                      <a:pt x="361600" y="164990"/>
                    </a:lnTo>
                    <a:lnTo>
                      <a:pt x="361600" y="0"/>
                    </a:lnTo>
                    <a:lnTo>
                      <a:pt x="1936" y="208335"/>
                    </a:lnTo>
                    <a:close/>
                  </a:path>
                </a:pathLst>
              </a:custGeom>
              <a:solidFill>
                <a:srgbClr val="50E6FF"/>
              </a:solidFill>
              <a:ln w="7660"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BEBD0CC5-4080-43DA-9D13-BFEBA82654BF}"/>
                  </a:ext>
                </a:extLst>
              </p:cNvPr>
              <p:cNvSpPr/>
              <p:nvPr/>
            </p:nvSpPr>
            <p:spPr>
              <a:xfrm>
                <a:off x="10616586" y="7840762"/>
                <a:ext cx="280826" cy="314383"/>
              </a:xfrm>
              <a:custGeom>
                <a:avLst/>
                <a:gdLst>
                  <a:gd name="connsiteX0" fmla="*/ 1936 w 280826"/>
                  <a:gd name="connsiteY0" fmla="*/ 0 h 314383"/>
                  <a:gd name="connsiteX1" fmla="*/ 0 w 280826"/>
                  <a:gd name="connsiteY1" fmla="*/ 167033 h 314383"/>
                  <a:gd name="connsiteX2" fmla="*/ 278890 w 280826"/>
                  <a:gd name="connsiteY2" fmla="*/ 314384 h 314383"/>
                  <a:gd name="connsiteX3" fmla="*/ 280827 w 280826"/>
                  <a:gd name="connsiteY3" fmla="*/ 149287 h 314383"/>
                  <a:gd name="connsiteX4" fmla="*/ 1936 w 280826"/>
                  <a:gd name="connsiteY4" fmla="*/ 0 h 3143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26" h="314383">
                    <a:moveTo>
                      <a:pt x="1936" y="0"/>
                    </a:moveTo>
                    <a:lnTo>
                      <a:pt x="0" y="167033"/>
                    </a:lnTo>
                    <a:lnTo>
                      <a:pt x="278890" y="314384"/>
                    </a:lnTo>
                    <a:lnTo>
                      <a:pt x="280827" y="149287"/>
                    </a:lnTo>
                    <a:lnTo>
                      <a:pt x="1936" y="0"/>
                    </a:lnTo>
                    <a:close/>
                  </a:path>
                </a:pathLst>
              </a:custGeom>
              <a:solidFill>
                <a:srgbClr val="50E6FF"/>
              </a:solidFill>
              <a:ln w="7660"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69CC9CE8-03BE-44EE-9B85-42895CAD7816}"/>
                  </a:ext>
                </a:extLst>
              </p:cNvPr>
              <p:cNvSpPr/>
              <p:nvPr/>
            </p:nvSpPr>
            <p:spPr>
              <a:xfrm>
                <a:off x="10618522" y="7441948"/>
                <a:ext cx="638339" cy="357620"/>
              </a:xfrm>
              <a:custGeom>
                <a:avLst/>
                <a:gdLst>
                  <a:gd name="connsiteX0" fmla="*/ 359449 w 638339"/>
                  <a:gd name="connsiteY0" fmla="*/ 0 h 357620"/>
                  <a:gd name="connsiteX1" fmla="*/ 0 w 638339"/>
                  <a:gd name="connsiteY1" fmla="*/ 210270 h 357620"/>
                  <a:gd name="connsiteX2" fmla="*/ 278891 w 638339"/>
                  <a:gd name="connsiteY2" fmla="*/ 357621 h 357620"/>
                  <a:gd name="connsiteX3" fmla="*/ 638340 w 638339"/>
                  <a:gd name="connsiteY3" fmla="*/ 149287 h 357620"/>
                  <a:gd name="connsiteX4" fmla="*/ 359449 w 638339"/>
                  <a:gd name="connsiteY4" fmla="*/ 0 h 3576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339" h="357620">
                    <a:moveTo>
                      <a:pt x="359449" y="0"/>
                    </a:moveTo>
                    <a:lnTo>
                      <a:pt x="0" y="210270"/>
                    </a:lnTo>
                    <a:lnTo>
                      <a:pt x="278891" y="357621"/>
                    </a:lnTo>
                    <a:lnTo>
                      <a:pt x="638340" y="149287"/>
                    </a:lnTo>
                    <a:lnTo>
                      <a:pt x="359449" y="0"/>
                    </a:lnTo>
                    <a:close/>
                  </a:path>
                </a:pathLst>
              </a:custGeom>
              <a:solidFill>
                <a:srgbClr val="FFFFFF"/>
              </a:solidFill>
              <a:ln w="7660"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FD9E2F89-4889-4371-A14E-492F78EC1360}"/>
                  </a:ext>
                </a:extLst>
              </p:cNvPr>
              <p:cNvSpPr/>
              <p:nvPr/>
            </p:nvSpPr>
            <p:spPr>
              <a:xfrm>
                <a:off x="10895584" y="7591234"/>
                <a:ext cx="361600" cy="375367"/>
              </a:xfrm>
              <a:custGeom>
                <a:avLst/>
                <a:gdLst>
                  <a:gd name="connsiteX0" fmla="*/ 1936 w 361600"/>
                  <a:gd name="connsiteY0" fmla="*/ 208334 h 375367"/>
                  <a:gd name="connsiteX1" fmla="*/ 0 w 361600"/>
                  <a:gd name="connsiteY1" fmla="*/ 375367 h 375367"/>
                  <a:gd name="connsiteX2" fmla="*/ 361600 w 361600"/>
                  <a:gd name="connsiteY2" fmla="*/ 165097 h 375367"/>
                  <a:gd name="connsiteX3" fmla="*/ 361600 w 361600"/>
                  <a:gd name="connsiteY3" fmla="*/ 0 h 375367"/>
                  <a:gd name="connsiteX4" fmla="*/ 1936 w 361600"/>
                  <a:gd name="connsiteY4" fmla="*/ 208334 h 3753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1600" h="375367">
                    <a:moveTo>
                      <a:pt x="1936" y="208334"/>
                    </a:moveTo>
                    <a:lnTo>
                      <a:pt x="0" y="375367"/>
                    </a:lnTo>
                    <a:lnTo>
                      <a:pt x="361600" y="165097"/>
                    </a:lnTo>
                    <a:lnTo>
                      <a:pt x="361600" y="0"/>
                    </a:lnTo>
                    <a:lnTo>
                      <a:pt x="1936" y="208334"/>
                    </a:lnTo>
                    <a:close/>
                  </a:path>
                </a:pathLst>
              </a:custGeom>
              <a:solidFill>
                <a:srgbClr val="50E6FF"/>
              </a:solidFill>
              <a:ln w="7660"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2D661AA5-D91C-4CED-8F8B-3E3984152177}"/>
                  </a:ext>
                </a:extLst>
              </p:cNvPr>
              <p:cNvSpPr/>
              <p:nvPr/>
            </p:nvSpPr>
            <p:spPr>
              <a:xfrm>
                <a:off x="10616586" y="7652110"/>
                <a:ext cx="280826" cy="314383"/>
              </a:xfrm>
              <a:custGeom>
                <a:avLst/>
                <a:gdLst>
                  <a:gd name="connsiteX0" fmla="*/ 1936 w 280826"/>
                  <a:gd name="connsiteY0" fmla="*/ 0 h 314383"/>
                  <a:gd name="connsiteX1" fmla="*/ 0 w 280826"/>
                  <a:gd name="connsiteY1" fmla="*/ 164990 h 314383"/>
                  <a:gd name="connsiteX2" fmla="*/ 278890 w 280826"/>
                  <a:gd name="connsiteY2" fmla="*/ 314384 h 314383"/>
                  <a:gd name="connsiteX3" fmla="*/ 280827 w 280826"/>
                  <a:gd name="connsiteY3" fmla="*/ 147351 h 314383"/>
                  <a:gd name="connsiteX4" fmla="*/ 1936 w 280826"/>
                  <a:gd name="connsiteY4" fmla="*/ 0 h 3143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26" h="314383">
                    <a:moveTo>
                      <a:pt x="1936" y="0"/>
                    </a:moveTo>
                    <a:lnTo>
                      <a:pt x="0" y="164990"/>
                    </a:lnTo>
                    <a:lnTo>
                      <a:pt x="278890" y="314384"/>
                    </a:lnTo>
                    <a:lnTo>
                      <a:pt x="280827" y="147351"/>
                    </a:lnTo>
                    <a:lnTo>
                      <a:pt x="1936" y="0"/>
                    </a:lnTo>
                    <a:close/>
                  </a:path>
                </a:pathLst>
              </a:custGeom>
              <a:solidFill>
                <a:srgbClr val="50E6FF"/>
              </a:solidFill>
              <a:ln w="7660"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FCC30D8C-EECD-4D5D-83AF-F9FA40A7D157}"/>
                  </a:ext>
                </a:extLst>
              </p:cNvPr>
              <p:cNvSpPr/>
              <p:nvPr/>
            </p:nvSpPr>
            <p:spPr>
              <a:xfrm>
                <a:off x="10618522" y="7251467"/>
                <a:ext cx="638339" cy="359557"/>
              </a:xfrm>
              <a:custGeom>
                <a:avLst/>
                <a:gdLst>
                  <a:gd name="connsiteX0" fmla="*/ 359449 w 638339"/>
                  <a:gd name="connsiteY0" fmla="*/ 0 h 359557"/>
                  <a:gd name="connsiteX1" fmla="*/ 0 w 638339"/>
                  <a:gd name="connsiteY1" fmla="*/ 210163 h 359557"/>
                  <a:gd name="connsiteX2" fmla="*/ 278891 w 638339"/>
                  <a:gd name="connsiteY2" fmla="*/ 359557 h 359557"/>
                  <a:gd name="connsiteX3" fmla="*/ 638340 w 638339"/>
                  <a:gd name="connsiteY3" fmla="*/ 149287 h 359557"/>
                  <a:gd name="connsiteX4" fmla="*/ 359449 w 638339"/>
                  <a:gd name="connsiteY4" fmla="*/ 0 h 3595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339" h="359557">
                    <a:moveTo>
                      <a:pt x="359449" y="0"/>
                    </a:moveTo>
                    <a:lnTo>
                      <a:pt x="0" y="210163"/>
                    </a:lnTo>
                    <a:lnTo>
                      <a:pt x="278891" y="359557"/>
                    </a:lnTo>
                    <a:lnTo>
                      <a:pt x="638340" y="149287"/>
                    </a:lnTo>
                    <a:lnTo>
                      <a:pt x="359449" y="0"/>
                    </a:lnTo>
                    <a:close/>
                  </a:path>
                </a:pathLst>
              </a:custGeom>
              <a:solidFill>
                <a:srgbClr val="FFFFFF"/>
              </a:solidFill>
              <a:ln w="7660"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9517C837-98EE-4F99-B770-20E80CEF92FE}"/>
                  </a:ext>
                </a:extLst>
              </p:cNvPr>
              <p:cNvSpPr/>
              <p:nvPr/>
            </p:nvSpPr>
            <p:spPr>
              <a:xfrm>
                <a:off x="10895584" y="7400647"/>
                <a:ext cx="361600" cy="375259"/>
              </a:xfrm>
              <a:custGeom>
                <a:avLst/>
                <a:gdLst>
                  <a:gd name="connsiteX0" fmla="*/ 1936 w 361600"/>
                  <a:gd name="connsiteY0" fmla="*/ 210270 h 375259"/>
                  <a:gd name="connsiteX1" fmla="*/ 0 w 361600"/>
                  <a:gd name="connsiteY1" fmla="*/ 375260 h 375259"/>
                  <a:gd name="connsiteX2" fmla="*/ 361600 w 361600"/>
                  <a:gd name="connsiteY2" fmla="*/ 164990 h 375259"/>
                  <a:gd name="connsiteX3" fmla="*/ 361600 w 361600"/>
                  <a:gd name="connsiteY3" fmla="*/ 0 h 375259"/>
                  <a:gd name="connsiteX4" fmla="*/ 1936 w 361600"/>
                  <a:gd name="connsiteY4" fmla="*/ 210270 h 375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1600" h="375259">
                    <a:moveTo>
                      <a:pt x="1936" y="210270"/>
                    </a:moveTo>
                    <a:lnTo>
                      <a:pt x="0" y="375260"/>
                    </a:lnTo>
                    <a:lnTo>
                      <a:pt x="361600" y="164990"/>
                    </a:lnTo>
                    <a:lnTo>
                      <a:pt x="361600" y="0"/>
                    </a:lnTo>
                    <a:lnTo>
                      <a:pt x="1936" y="210270"/>
                    </a:lnTo>
                    <a:close/>
                  </a:path>
                </a:pathLst>
              </a:custGeom>
              <a:solidFill>
                <a:srgbClr val="50E6FF"/>
              </a:solidFill>
              <a:ln w="7660"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5FFD691B-55CC-4766-887A-AA3CEB002145}"/>
                  </a:ext>
                </a:extLst>
              </p:cNvPr>
              <p:cNvSpPr/>
              <p:nvPr/>
            </p:nvSpPr>
            <p:spPr>
              <a:xfrm>
                <a:off x="10616586" y="7461522"/>
                <a:ext cx="280826" cy="314383"/>
              </a:xfrm>
              <a:custGeom>
                <a:avLst/>
                <a:gdLst>
                  <a:gd name="connsiteX0" fmla="*/ 1936 w 280826"/>
                  <a:gd name="connsiteY0" fmla="*/ 0 h 314383"/>
                  <a:gd name="connsiteX1" fmla="*/ 0 w 280826"/>
                  <a:gd name="connsiteY1" fmla="*/ 164990 h 314383"/>
                  <a:gd name="connsiteX2" fmla="*/ 278890 w 280826"/>
                  <a:gd name="connsiteY2" fmla="*/ 314384 h 314383"/>
                  <a:gd name="connsiteX3" fmla="*/ 280827 w 280826"/>
                  <a:gd name="connsiteY3" fmla="*/ 149394 h 314383"/>
                  <a:gd name="connsiteX4" fmla="*/ 1936 w 280826"/>
                  <a:gd name="connsiteY4" fmla="*/ 0 h 3143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26" h="314383">
                    <a:moveTo>
                      <a:pt x="1936" y="0"/>
                    </a:moveTo>
                    <a:lnTo>
                      <a:pt x="0" y="164990"/>
                    </a:lnTo>
                    <a:lnTo>
                      <a:pt x="278890" y="314384"/>
                    </a:lnTo>
                    <a:lnTo>
                      <a:pt x="280827" y="149394"/>
                    </a:lnTo>
                    <a:lnTo>
                      <a:pt x="1936" y="0"/>
                    </a:lnTo>
                    <a:close/>
                  </a:path>
                </a:pathLst>
              </a:custGeom>
              <a:solidFill>
                <a:srgbClr val="50E6FF"/>
              </a:solidFill>
              <a:ln w="7660"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B831F431-6411-4A72-AE5D-663839A81046}"/>
                  </a:ext>
                </a:extLst>
              </p:cNvPr>
              <p:cNvSpPr/>
              <p:nvPr/>
            </p:nvSpPr>
            <p:spPr>
              <a:xfrm>
                <a:off x="10618522" y="7062816"/>
                <a:ext cx="638339" cy="359664"/>
              </a:xfrm>
              <a:custGeom>
                <a:avLst/>
                <a:gdLst>
                  <a:gd name="connsiteX0" fmla="*/ 359449 w 638339"/>
                  <a:gd name="connsiteY0" fmla="*/ 0 h 359664"/>
                  <a:gd name="connsiteX1" fmla="*/ 0 w 638339"/>
                  <a:gd name="connsiteY1" fmla="*/ 210270 h 359664"/>
                  <a:gd name="connsiteX2" fmla="*/ 278891 w 638339"/>
                  <a:gd name="connsiteY2" fmla="*/ 359665 h 359664"/>
                  <a:gd name="connsiteX3" fmla="*/ 638340 w 638339"/>
                  <a:gd name="connsiteY3" fmla="*/ 149394 h 359664"/>
                  <a:gd name="connsiteX4" fmla="*/ 359449 w 638339"/>
                  <a:gd name="connsiteY4" fmla="*/ 0 h 3596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339" h="359664">
                    <a:moveTo>
                      <a:pt x="359449" y="0"/>
                    </a:moveTo>
                    <a:lnTo>
                      <a:pt x="0" y="210270"/>
                    </a:lnTo>
                    <a:lnTo>
                      <a:pt x="278891" y="359665"/>
                    </a:lnTo>
                    <a:lnTo>
                      <a:pt x="638340" y="149394"/>
                    </a:lnTo>
                    <a:lnTo>
                      <a:pt x="359449" y="0"/>
                    </a:lnTo>
                    <a:close/>
                  </a:path>
                </a:pathLst>
              </a:custGeom>
              <a:solidFill>
                <a:srgbClr val="84ECFD"/>
              </a:solidFill>
              <a:ln w="7660"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BA4B7AC1-36D6-4E28-827D-1B29075D7277}"/>
                  </a:ext>
                </a:extLst>
              </p:cNvPr>
              <p:cNvSpPr/>
              <p:nvPr/>
            </p:nvSpPr>
            <p:spPr>
              <a:xfrm>
                <a:off x="10895584" y="7212102"/>
                <a:ext cx="361600" cy="375152"/>
              </a:xfrm>
              <a:custGeom>
                <a:avLst/>
                <a:gdLst>
                  <a:gd name="connsiteX0" fmla="*/ 1936 w 361600"/>
                  <a:gd name="connsiteY0" fmla="*/ 210163 h 375152"/>
                  <a:gd name="connsiteX1" fmla="*/ 0 w 361600"/>
                  <a:gd name="connsiteY1" fmla="*/ 375152 h 375152"/>
                  <a:gd name="connsiteX2" fmla="*/ 361600 w 361600"/>
                  <a:gd name="connsiteY2" fmla="*/ 164882 h 375152"/>
                  <a:gd name="connsiteX3" fmla="*/ 361600 w 361600"/>
                  <a:gd name="connsiteY3" fmla="*/ 0 h 375152"/>
                  <a:gd name="connsiteX4" fmla="*/ 1936 w 361600"/>
                  <a:gd name="connsiteY4" fmla="*/ 210163 h 375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1600" h="375152">
                    <a:moveTo>
                      <a:pt x="1936" y="210163"/>
                    </a:moveTo>
                    <a:lnTo>
                      <a:pt x="0" y="375152"/>
                    </a:lnTo>
                    <a:lnTo>
                      <a:pt x="361600" y="164882"/>
                    </a:lnTo>
                    <a:lnTo>
                      <a:pt x="361600" y="0"/>
                    </a:lnTo>
                    <a:lnTo>
                      <a:pt x="1936" y="210163"/>
                    </a:lnTo>
                    <a:close/>
                  </a:path>
                </a:pathLst>
              </a:custGeom>
              <a:solidFill>
                <a:srgbClr val="50E6FF"/>
              </a:solidFill>
              <a:ln w="7660"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23452FD7-048C-495B-89E0-3D1EC2036336}"/>
                  </a:ext>
                </a:extLst>
              </p:cNvPr>
              <p:cNvSpPr/>
              <p:nvPr/>
            </p:nvSpPr>
            <p:spPr>
              <a:xfrm>
                <a:off x="10616586" y="7272978"/>
                <a:ext cx="280826" cy="314383"/>
              </a:xfrm>
              <a:custGeom>
                <a:avLst/>
                <a:gdLst>
                  <a:gd name="connsiteX0" fmla="*/ 1936 w 280826"/>
                  <a:gd name="connsiteY0" fmla="*/ 0 h 314383"/>
                  <a:gd name="connsiteX1" fmla="*/ 0 w 280826"/>
                  <a:gd name="connsiteY1" fmla="*/ 164990 h 314383"/>
                  <a:gd name="connsiteX2" fmla="*/ 278890 w 280826"/>
                  <a:gd name="connsiteY2" fmla="*/ 314384 h 314383"/>
                  <a:gd name="connsiteX3" fmla="*/ 280827 w 280826"/>
                  <a:gd name="connsiteY3" fmla="*/ 149394 h 314383"/>
                  <a:gd name="connsiteX4" fmla="*/ 1936 w 280826"/>
                  <a:gd name="connsiteY4" fmla="*/ 0 h 3143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26" h="314383">
                    <a:moveTo>
                      <a:pt x="1936" y="0"/>
                    </a:moveTo>
                    <a:lnTo>
                      <a:pt x="0" y="164990"/>
                    </a:lnTo>
                    <a:lnTo>
                      <a:pt x="278890" y="314384"/>
                    </a:lnTo>
                    <a:lnTo>
                      <a:pt x="280827" y="149394"/>
                    </a:lnTo>
                    <a:lnTo>
                      <a:pt x="1936" y="0"/>
                    </a:lnTo>
                    <a:close/>
                  </a:path>
                </a:pathLst>
              </a:custGeom>
              <a:solidFill>
                <a:srgbClr val="50E6FF"/>
              </a:solidFill>
              <a:ln w="7660"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EB9CEAE5-7A0C-4FF9-B5DC-7401312E58D6}"/>
                  </a:ext>
                </a:extLst>
              </p:cNvPr>
              <p:cNvSpPr/>
              <p:nvPr/>
            </p:nvSpPr>
            <p:spPr>
              <a:xfrm>
                <a:off x="10645949" y="7329983"/>
                <a:ext cx="102177" cy="68835"/>
              </a:xfrm>
              <a:custGeom>
                <a:avLst/>
                <a:gdLst>
                  <a:gd name="connsiteX0" fmla="*/ 0 w 102177"/>
                  <a:gd name="connsiteY0" fmla="*/ 0 h 68835"/>
                  <a:gd name="connsiteX1" fmla="*/ 0 w 102177"/>
                  <a:gd name="connsiteY1" fmla="*/ 13767 h 68835"/>
                  <a:gd name="connsiteX2" fmla="*/ 102177 w 102177"/>
                  <a:gd name="connsiteY2" fmla="*/ 68835 h 68835"/>
                  <a:gd name="connsiteX3" fmla="*/ 102177 w 102177"/>
                  <a:gd name="connsiteY3" fmla="*/ 53132 h 68835"/>
                  <a:gd name="connsiteX4" fmla="*/ 0 w 102177"/>
                  <a:gd name="connsiteY4" fmla="*/ 0 h 688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177" h="68835">
                    <a:moveTo>
                      <a:pt x="0" y="0"/>
                    </a:moveTo>
                    <a:lnTo>
                      <a:pt x="0" y="13767"/>
                    </a:lnTo>
                    <a:lnTo>
                      <a:pt x="102177" y="68835"/>
                    </a:lnTo>
                    <a:lnTo>
                      <a:pt x="102177" y="53132"/>
                    </a:lnTo>
                    <a:lnTo>
                      <a:pt x="0" y="0"/>
                    </a:lnTo>
                    <a:close/>
                  </a:path>
                </a:pathLst>
              </a:custGeom>
              <a:solidFill>
                <a:srgbClr val="FFFFFF"/>
              </a:solidFill>
              <a:ln w="7660"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42B59419-1A74-4B77-AB81-5213B3FD78E4}"/>
                  </a:ext>
                </a:extLst>
              </p:cNvPr>
              <p:cNvSpPr/>
              <p:nvPr/>
            </p:nvSpPr>
            <p:spPr>
              <a:xfrm>
                <a:off x="10917310" y="7759988"/>
                <a:ext cx="78730" cy="60983"/>
              </a:xfrm>
              <a:custGeom>
                <a:avLst/>
                <a:gdLst>
                  <a:gd name="connsiteX0" fmla="*/ 78730 w 78730"/>
                  <a:gd name="connsiteY0" fmla="*/ 0 h 60983"/>
                  <a:gd name="connsiteX1" fmla="*/ 78730 w 78730"/>
                  <a:gd name="connsiteY1" fmla="*/ 11186 h 60983"/>
                  <a:gd name="connsiteX2" fmla="*/ 0 w 78730"/>
                  <a:gd name="connsiteY2" fmla="*/ 60984 h 60983"/>
                  <a:gd name="connsiteX3" fmla="*/ 0 w 78730"/>
                  <a:gd name="connsiteY3" fmla="*/ 48185 h 60983"/>
                  <a:gd name="connsiteX4" fmla="*/ 78730 w 78730"/>
                  <a:gd name="connsiteY4" fmla="*/ 0 h 609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730" h="60983">
                    <a:moveTo>
                      <a:pt x="78730" y="0"/>
                    </a:moveTo>
                    <a:lnTo>
                      <a:pt x="78730" y="11186"/>
                    </a:lnTo>
                    <a:lnTo>
                      <a:pt x="0" y="60984"/>
                    </a:lnTo>
                    <a:lnTo>
                      <a:pt x="0" y="48185"/>
                    </a:lnTo>
                    <a:lnTo>
                      <a:pt x="78730" y="0"/>
                    </a:lnTo>
                    <a:close/>
                  </a:path>
                </a:pathLst>
              </a:custGeom>
              <a:solidFill>
                <a:srgbClr val="FFFFFF"/>
              </a:solidFill>
              <a:ln w="7660"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AD2403AD-7EC5-458C-8BAC-E4D1788B0984}"/>
                  </a:ext>
                </a:extLst>
              </p:cNvPr>
              <p:cNvSpPr/>
              <p:nvPr/>
            </p:nvSpPr>
            <p:spPr>
              <a:xfrm>
                <a:off x="10917310" y="7784188"/>
                <a:ext cx="78730" cy="59370"/>
              </a:xfrm>
              <a:custGeom>
                <a:avLst/>
                <a:gdLst>
                  <a:gd name="connsiteX0" fmla="*/ 78730 w 78730"/>
                  <a:gd name="connsiteY0" fmla="*/ 0 h 59370"/>
                  <a:gd name="connsiteX1" fmla="*/ 78730 w 78730"/>
                  <a:gd name="connsiteY1" fmla="*/ 11186 h 59370"/>
                  <a:gd name="connsiteX2" fmla="*/ 0 w 78730"/>
                  <a:gd name="connsiteY2" fmla="*/ 59371 h 59370"/>
                  <a:gd name="connsiteX3" fmla="*/ 0 w 78730"/>
                  <a:gd name="connsiteY3" fmla="*/ 48185 h 59370"/>
                  <a:gd name="connsiteX4" fmla="*/ 78730 w 78730"/>
                  <a:gd name="connsiteY4" fmla="*/ 0 h 593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730" h="59370">
                    <a:moveTo>
                      <a:pt x="78730" y="0"/>
                    </a:moveTo>
                    <a:lnTo>
                      <a:pt x="78730" y="11186"/>
                    </a:lnTo>
                    <a:lnTo>
                      <a:pt x="0" y="59371"/>
                    </a:lnTo>
                    <a:lnTo>
                      <a:pt x="0" y="48185"/>
                    </a:lnTo>
                    <a:lnTo>
                      <a:pt x="78730" y="0"/>
                    </a:lnTo>
                    <a:close/>
                  </a:path>
                </a:pathLst>
              </a:custGeom>
              <a:solidFill>
                <a:srgbClr val="FFFFFF"/>
              </a:solidFill>
              <a:ln w="7660"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9EAE2142-4016-4814-A83C-49EB9AA2BE69}"/>
                  </a:ext>
                </a:extLst>
              </p:cNvPr>
              <p:cNvSpPr/>
              <p:nvPr/>
            </p:nvSpPr>
            <p:spPr>
              <a:xfrm>
                <a:off x="10912685" y="7580156"/>
                <a:ext cx="81849" cy="60983"/>
              </a:xfrm>
              <a:custGeom>
                <a:avLst/>
                <a:gdLst>
                  <a:gd name="connsiteX0" fmla="*/ 81850 w 81849"/>
                  <a:gd name="connsiteY0" fmla="*/ 0 h 60983"/>
                  <a:gd name="connsiteX1" fmla="*/ 81850 w 81849"/>
                  <a:gd name="connsiteY1" fmla="*/ 11186 h 60983"/>
                  <a:gd name="connsiteX2" fmla="*/ 0 w 81849"/>
                  <a:gd name="connsiteY2" fmla="*/ 60984 h 60983"/>
                  <a:gd name="connsiteX3" fmla="*/ 0 w 81849"/>
                  <a:gd name="connsiteY3" fmla="*/ 49798 h 60983"/>
                  <a:gd name="connsiteX4" fmla="*/ 81850 w 81849"/>
                  <a:gd name="connsiteY4" fmla="*/ 0 h 609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849" h="60983">
                    <a:moveTo>
                      <a:pt x="81850" y="0"/>
                    </a:moveTo>
                    <a:lnTo>
                      <a:pt x="81850" y="11186"/>
                    </a:lnTo>
                    <a:lnTo>
                      <a:pt x="0" y="60984"/>
                    </a:lnTo>
                    <a:lnTo>
                      <a:pt x="0" y="49798"/>
                    </a:lnTo>
                    <a:lnTo>
                      <a:pt x="81850" y="0"/>
                    </a:lnTo>
                    <a:close/>
                  </a:path>
                </a:pathLst>
              </a:custGeom>
              <a:solidFill>
                <a:srgbClr val="FFFFFF"/>
              </a:solidFill>
              <a:ln w="7660"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112C6A14-131C-4065-904C-6441468B92FE}"/>
                  </a:ext>
                </a:extLst>
              </p:cNvPr>
              <p:cNvSpPr/>
              <p:nvPr/>
            </p:nvSpPr>
            <p:spPr>
              <a:xfrm>
                <a:off x="10912685" y="7389998"/>
                <a:ext cx="81849" cy="60983"/>
              </a:xfrm>
              <a:custGeom>
                <a:avLst/>
                <a:gdLst>
                  <a:gd name="connsiteX0" fmla="*/ 81850 w 81849"/>
                  <a:gd name="connsiteY0" fmla="*/ 0 h 60983"/>
                  <a:gd name="connsiteX1" fmla="*/ 81850 w 81849"/>
                  <a:gd name="connsiteY1" fmla="*/ 11186 h 60983"/>
                  <a:gd name="connsiteX2" fmla="*/ 0 w 81849"/>
                  <a:gd name="connsiteY2" fmla="*/ 60984 h 60983"/>
                  <a:gd name="connsiteX3" fmla="*/ 0 w 81849"/>
                  <a:gd name="connsiteY3" fmla="*/ 49798 h 60983"/>
                  <a:gd name="connsiteX4" fmla="*/ 81850 w 81849"/>
                  <a:gd name="connsiteY4" fmla="*/ 0 h 609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849" h="60983">
                    <a:moveTo>
                      <a:pt x="81850" y="0"/>
                    </a:moveTo>
                    <a:lnTo>
                      <a:pt x="81850" y="11186"/>
                    </a:lnTo>
                    <a:lnTo>
                      <a:pt x="0" y="60984"/>
                    </a:lnTo>
                    <a:lnTo>
                      <a:pt x="0" y="49798"/>
                    </a:lnTo>
                    <a:lnTo>
                      <a:pt x="81850" y="0"/>
                    </a:lnTo>
                    <a:close/>
                  </a:path>
                </a:pathLst>
              </a:custGeom>
              <a:solidFill>
                <a:srgbClr val="FFFFFF"/>
              </a:solidFill>
              <a:ln w="7660"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B1CA59C3-C6E6-4871-A964-F63BFB91B61B}"/>
                  </a:ext>
                </a:extLst>
              </p:cNvPr>
              <p:cNvSpPr/>
              <p:nvPr/>
            </p:nvSpPr>
            <p:spPr>
              <a:xfrm>
                <a:off x="11072082" y="7928957"/>
                <a:ext cx="699431" cy="415377"/>
              </a:xfrm>
              <a:custGeom>
                <a:avLst/>
                <a:gdLst>
                  <a:gd name="connsiteX0" fmla="*/ 0 w 699431"/>
                  <a:gd name="connsiteY0" fmla="*/ 245118 h 415377"/>
                  <a:gd name="connsiteX1" fmla="*/ 408279 w 699431"/>
                  <a:gd name="connsiteY1" fmla="*/ 0 h 415377"/>
                  <a:gd name="connsiteX2" fmla="*/ 699431 w 699431"/>
                  <a:gd name="connsiteY2" fmla="*/ 172949 h 415377"/>
                  <a:gd name="connsiteX3" fmla="*/ 283623 w 699431"/>
                  <a:gd name="connsiteY3" fmla="*/ 415378 h 415377"/>
                  <a:gd name="connsiteX4" fmla="*/ 0 w 699431"/>
                  <a:gd name="connsiteY4" fmla="*/ 245118 h 4153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9431" h="415377">
                    <a:moveTo>
                      <a:pt x="0" y="245118"/>
                    </a:moveTo>
                    <a:lnTo>
                      <a:pt x="408279" y="0"/>
                    </a:lnTo>
                    <a:lnTo>
                      <a:pt x="699431" y="172949"/>
                    </a:lnTo>
                    <a:lnTo>
                      <a:pt x="283623" y="415378"/>
                    </a:lnTo>
                    <a:lnTo>
                      <a:pt x="0" y="245118"/>
                    </a:lnTo>
                    <a:close/>
                  </a:path>
                </a:pathLst>
              </a:custGeom>
              <a:solidFill>
                <a:srgbClr val="1F1D21">
                  <a:alpha val="20000"/>
                </a:srgbClr>
              </a:solidFill>
              <a:ln w="7660"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470CB728-8CFC-4E3D-A537-14BF6345EB9D}"/>
                  </a:ext>
                </a:extLst>
              </p:cNvPr>
              <p:cNvSpPr/>
              <p:nvPr/>
            </p:nvSpPr>
            <p:spPr>
              <a:xfrm>
                <a:off x="11011206" y="7593782"/>
                <a:ext cx="471951" cy="553512"/>
              </a:xfrm>
              <a:custGeom>
                <a:avLst/>
                <a:gdLst>
                  <a:gd name="connsiteX0" fmla="*/ 0 w 471951"/>
                  <a:gd name="connsiteY0" fmla="*/ 214176 h 553512"/>
                  <a:gd name="connsiteX1" fmla="*/ 77224 w 471951"/>
                  <a:gd name="connsiteY1" fmla="*/ 553512 h 553512"/>
                  <a:gd name="connsiteX2" fmla="*/ 471952 w 471951"/>
                  <a:gd name="connsiteY2" fmla="*/ 339800 h 553512"/>
                  <a:gd name="connsiteX3" fmla="*/ 409355 w 471951"/>
                  <a:gd name="connsiteY3" fmla="*/ 7670 h 553512"/>
                  <a:gd name="connsiteX4" fmla="*/ 396556 w 471951"/>
                  <a:gd name="connsiteY4" fmla="*/ 1216 h 553512"/>
                  <a:gd name="connsiteX5" fmla="*/ 0 w 471951"/>
                  <a:gd name="connsiteY5" fmla="*/ 214176 h 553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1951" h="553512">
                    <a:moveTo>
                      <a:pt x="0" y="214176"/>
                    </a:moveTo>
                    <a:lnTo>
                      <a:pt x="77224" y="553512"/>
                    </a:lnTo>
                    <a:lnTo>
                      <a:pt x="471952" y="339800"/>
                    </a:lnTo>
                    <a:lnTo>
                      <a:pt x="409355" y="7670"/>
                    </a:lnTo>
                    <a:cubicBezTo>
                      <a:pt x="408602" y="1539"/>
                      <a:pt x="401933" y="-2010"/>
                      <a:pt x="396556" y="1216"/>
                    </a:cubicBezTo>
                    <a:lnTo>
                      <a:pt x="0" y="214176"/>
                    </a:lnTo>
                    <a:close/>
                  </a:path>
                </a:pathLst>
              </a:custGeom>
              <a:solidFill>
                <a:srgbClr val="0078D4"/>
              </a:solidFill>
              <a:ln w="7660"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FBA2C4A9-FED1-49D5-8F4D-95AD9E4BC4AD}"/>
                  </a:ext>
                </a:extLst>
              </p:cNvPr>
              <p:cNvSpPr/>
              <p:nvPr/>
            </p:nvSpPr>
            <p:spPr>
              <a:xfrm>
                <a:off x="11038633" y="7630761"/>
                <a:ext cx="419683" cy="473511"/>
              </a:xfrm>
              <a:custGeom>
                <a:avLst/>
                <a:gdLst>
                  <a:gd name="connsiteX0" fmla="*/ 364396 w 419683"/>
                  <a:gd name="connsiteY0" fmla="*/ 1667 h 473511"/>
                  <a:gd name="connsiteX1" fmla="*/ 363428 w 419683"/>
                  <a:gd name="connsiteY1" fmla="*/ 161 h 473511"/>
                  <a:gd name="connsiteX2" fmla="*/ 361708 w 419683"/>
                  <a:gd name="connsiteY2" fmla="*/ 161 h 473511"/>
                  <a:gd name="connsiteX3" fmla="*/ 0 w 419683"/>
                  <a:gd name="connsiteY3" fmla="*/ 190534 h 473511"/>
                  <a:gd name="connsiteX4" fmla="*/ 70556 w 419683"/>
                  <a:gd name="connsiteY4" fmla="*/ 473512 h 473511"/>
                  <a:gd name="connsiteX5" fmla="*/ 419680 w 419683"/>
                  <a:gd name="connsiteY5" fmla="*/ 287226 h 473511"/>
                  <a:gd name="connsiteX6" fmla="*/ 364396 w 419683"/>
                  <a:gd name="connsiteY6" fmla="*/ 1667 h 473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683" h="473511">
                    <a:moveTo>
                      <a:pt x="364396" y="1667"/>
                    </a:moveTo>
                    <a:cubicBezTo>
                      <a:pt x="364289" y="1022"/>
                      <a:pt x="363859" y="484"/>
                      <a:pt x="363428" y="161"/>
                    </a:cubicBezTo>
                    <a:cubicBezTo>
                      <a:pt x="362783" y="-54"/>
                      <a:pt x="362246" y="-54"/>
                      <a:pt x="361708" y="161"/>
                    </a:cubicBezTo>
                    <a:lnTo>
                      <a:pt x="0" y="190534"/>
                    </a:lnTo>
                    <a:lnTo>
                      <a:pt x="70556" y="473512"/>
                    </a:lnTo>
                    <a:lnTo>
                      <a:pt x="419680" y="287226"/>
                    </a:lnTo>
                    <a:cubicBezTo>
                      <a:pt x="420218" y="286688"/>
                      <a:pt x="364396" y="1667"/>
                      <a:pt x="364396" y="1667"/>
                    </a:cubicBezTo>
                    <a:close/>
                  </a:path>
                </a:pathLst>
              </a:custGeom>
              <a:solidFill>
                <a:srgbClr val="0279D5"/>
              </a:solidFill>
              <a:ln w="7660"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98F862D4-10D3-4BE6-81A3-E6FF88E19A5B}"/>
                  </a:ext>
                </a:extLst>
              </p:cNvPr>
              <p:cNvSpPr/>
              <p:nvPr/>
            </p:nvSpPr>
            <p:spPr>
              <a:xfrm>
                <a:off x="11008493" y="7587661"/>
                <a:ext cx="474508" cy="559025"/>
              </a:xfrm>
              <a:custGeom>
                <a:avLst/>
                <a:gdLst>
                  <a:gd name="connsiteX0" fmla="*/ 474450 w 474508"/>
                  <a:gd name="connsiteY0" fmla="*/ 331939 h 559025"/>
                  <a:gd name="connsiteX1" fmla="*/ 414542 w 474508"/>
                  <a:gd name="connsiteY1" fmla="*/ 15404 h 559025"/>
                  <a:gd name="connsiteX2" fmla="*/ 393461 w 474508"/>
                  <a:gd name="connsiteY2" fmla="*/ 1959 h 559025"/>
                  <a:gd name="connsiteX3" fmla="*/ 13146 w 474508"/>
                  <a:gd name="connsiteY3" fmla="*/ 205884 h 559025"/>
                  <a:gd name="connsiteX4" fmla="*/ 1315 w 474508"/>
                  <a:gd name="connsiteY4" fmla="*/ 236537 h 559025"/>
                  <a:gd name="connsiteX5" fmla="*/ 73914 w 474508"/>
                  <a:gd name="connsiteY5" fmla="*/ 548447 h 559025"/>
                  <a:gd name="connsiteX6" fmla="*/ 80153 w 474508"/>
                  <a:gd name="connsiteY6" fmla="*/ 557912 h 559025"/>
                  <a:gd name="connsiteX7" fmla="*/ 80045 w 474508"/>
                  <a:gd name="connsiteY7" fmla="*/ 557267 h 559025"/>
                  <a:gd name="connsiteX8" fmla="*/ 80368 w 474508"/>
                  <a:gd name="connsiteY8" fmla="*/ 557267 h 559025"/>
                  <a:gd name="connsiteX9" fmla="*/ 83594 w 474508"/>
                  <a:gd name="connsiteY9" fmla="*/ 553072 h 559025"/>
                  <a:gd name="connsiteX10" fmla="*/ 10457 w 474508"/>
                  <a:gd name="connsiteY10" fmla="*/ 240947 h 559025"/>
                  <a:gd name="connsiteX11" fmla="*/ 18093 w 474508"/>
                  <a:gd name="connsiteY11" fmla="*/ 212875 h 559025"/>
                  <a:gd name="connsiteX12" fmla="*/ 395181 w 474508"/>
                  <a:gd name="connsiteY12" fmla="*/ 10671 h 559025"/>
                  <a:gd name="connsiteX13" fmla="*/ 405292 w 474508"/>
                  <a:gd name="connsiteY13" fmla="*/ 12285 h 559025"/>
                  <a:gd name="connsiteX14" fmla="*/ 408734 w 474508"/>
                  <a:gd name="connsiteY14" fmla="*/ 23148 h 559025"/>
                  <a:gd name="connsiteX15" fmla="*/ 468857 w 474508"/>
                  <a:gd name="connsiteY15" fmla="*/ 337962 h 559025"/>
                  <a:gd name="connsiteX16" fmla="*/ 468211 w 474508"/>
                  <a:gd name="connsiteY16" fmla="*/ 342802 h 559025"/>
                  <a:gd name="connsiteX17" fmla="*/ 470040 w 474508"/>
                  <a:gd name="connsiteY17" fmla="*/ 343340 h 559025"/>
                  <a:gd name="connsiteX18" fmla="*/ 471761 w 474508"/>
                  <a:gd name="connsiteY18" fmla="*/ 342587 h 559025"/>
                  <a:gd name="connsiteX19" fmla="*/ 474450 w 474508"/>
                  <a:gd name="connsiteY19" fmla="*/ 331939 h 559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74508" h="559025">
                    <a:moveTo>
                      <a:pt x="474450" y="331939"/>
                    </a:moveTo>
                    <a:cubicBezTo>
                      <a:pt x="471761" y="307954"/>
                      <a:pt x="416477" y="25622"/>
                      <a:pt x="414542" y="15404"/>
                    </a:cubicBezTo>
                    <a:cubicBezTo>
                      <a:pt x="412175" y="3680"/>
                      <a:pt x="404969" y="-3741"/>
                      <a:pt x="393461" y="1959"/>
                    </a:cubicBezTo>
                    <a:cubicBezTo>
                      <a:pt x="388083" y="4648"/>
                      <a:pt x="18309" y="202657"/>
                      <a:pt x="13146" y="205884"/>
                    </a:cubicBezTo>
                    <a:cubicBezTo>
                      <a:pt x="-1052" y="214811"/>
                      <a:pt x="-1374" y="220727"/>
                      <a:pt x="1315" y="236537"/>
                    </a:cubicBezTo>
                    <a:cubicBezTo>
                      <a:pt x="3789" y="250734"/>
                      <a:pt x="71978" y="538983"/>
                      <a:pt x="73914" y="548447"/>
                    </a:cubicBezTo>
                    <a:cubicBezTo>
                      <a:pt x="76819" y="562752"/>
                      <a:pt x="70903" y="558665"/>
                      <a:pt x="80153" y="557912"/>
                    </a:cubicBezTo>
                    <a:cubicBezTo>
                      <a:pt x="80153" y="557912"/>
                      <a:pt x="80153" y="557589"/>
                      <a:pt x="80045" y="557267"/>
                    </a:cubicBezTo>
                    <a:cubicBezTo>
                      <a:pt x="80153" y="557267"/>
                      <a:pt x="80260" y="557267"/>
                      <a:pt x="80368" y="557267"/>
                    </a:cubicBezTo>
                    <a:cubicBezTo>
                      <a:pt x="82411" y="557052"/>
                      <a:pt x="83810" y="555116"/>
                      <a:pt x="83594" y="553072"/>
                    </a:cubicBezTo>
                    <a:cubicBezTo>
                      <a:pt x="83487" y="552104"/>
                      <a:pt x="10457" y="240947"/>
                      <a:pt x="10457" y="240947"/>
                    </a:cubicBezTo>
                    <a:cubicBezTo>
                      <a:pt x="5832" y="221695"/>
                      <a:pt x="11425" y="217500"/>
                      <a:pt x="18093" y="212875"/>
                    </a:cubicBezTo>
                    <a:cubicBezTo>
                      <a:pt x="23686" y="209003"/>
                      <a:pt x="395181" y="10671"/>
                      <a:pt x="395181" y="10671"/>
                    </a:cubicBezTo>
                    <a:cubicBezTo>
                      <a:pt x="395181" y="10671"/>
                      <a:pt x="402065" y="8090"/>
                      <a:pt x="405292" y="12285"/>
                    </a:cubicBezTo>
                    <a:cubicBezTo>
                      <a:pt x="406905" y="14328"/>
                      <a:pt x="408088" y="17985"/>
                      <a:pt x="408734" y="23148"/>
                    </a:cubicBezTo>
                    <a:cubicBezTo>
                      <a:pt x="410024" y="33366"/>
                      <a:pt x="466060" y="313977"/>
                      <a:pt x="468857" y="337962"/>
                    </a:cubicBezTo>
                    <a:cubicBezTo>
                      <a:pt x="469287" y="342372"/>
                      <a:pt x="468964" y="340758"/>
                      <a:pt x="468211" y="342802"/>
                    </a:cubicBezTo>
                    <a:cubicBezTo>
                      <a:pt x="467458" y="344738"/>
                      <a:pt x="468104" y="342694"/>
                      <a:pt x="470040" y="343340"/>
                    </a:cubicBezTo>
                    <a:cubicBezTo>
                      <a:pt x="471976" y="344092"/>
                      <a:pt x="471008" y="344415"/>
                      <a:pt x="471761" y="342587"/>
                    </a:cubicBezTo>
                    <a:cubicBezTo>
                      <a:pt x="472836" y="339360"/>
                      <a:pt x="474880" y="337101"/>
                      <a:pt x="474450" y="331939"/>
                    </a:cubicBezTo>
                    <a:close/>
                  </a:path>
                </a:pathLst>
              </a:custGeom>
              <a:solidFill>
                <a:srgbClr val="243A5E"/>
              </a:solidFill>
              <a:ln w="7660"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60DDB74F-83A4-4585-8856-6753AA00AC0C}"/>
                  </a:ext>
                </a:extLst>
              </p:cNvPr>
              <p:cNvSpPr/>
              <p:nvPr/>
            </p:nvSpPr>
            <p:spPr>
              <a:xfrm>
                <a:off x="11083591" y="7914176"/>
                <a:ext cx="672541" cy="380792"/>
              </a:xfrm>
              <a:custGeom>
                <a:avLst/>
                <a:gdLst>
                  <a:gd name="connsiteX0" fmla="*/ 409032 w 672541"/>
                  <a:gd name="connsiteY0" fmla="*/ 1122 h 380792"/>
                  <a:gd name="connsiteX1" fmla="*/ 672542 w 672541"/>
                  <a:gd name="connsiteY1" fmla="*/ 152022 h 380792"/>
                  <a:gd name="connsiteX2" fmla="*/ 647051 w 672541"/>
                  <a:gd name="connsiteY2" fmla="*/ 168263 h 380792"/>
                  <a:gd name="connsiteX3" fmla="*/ 277815 w 672541"/>
                  <a:gd name="connsiteY3" fmla="*/ 376060 h 380792"/>
                  <a:gd name="connsiteX4" fmla="*/ 269748 w 672541"/>
                  <a:gd name="connsiteY4" fmla="*/ 380792 h 380792"/>
                  <a:gd name="connsiteX5" fmla="*/ 9250 w 672541"/>
                  <a:gd name="connsiteY5" fmla="*/ 232688 h 380792"/>
                  <a:gd name="connsiteX6" fmla="*/ 0 w 672541"/>
                  <a:gd name="connsiteY6" fmla="*/ 228064 h 380792"/>
                  <a:gd name="connsiteX7" fmla="*/ 5700 w 672541"/>
                  <a:gd name="connsiteY7" fmla="*/ 219782 h 380792"/>
                  <a:gd name="connsiteX8" fmla="*/ 397524 w 672541"/>
                  <a:gd name="connsiteY8" fmla="*/ 2628 h 380792"/>
                  <a:gd name="connsiteX9" fmla="*/ 409032 w 672541"/>
                  <a:gd name="connsiteY9" fmla="*/ 1122 h 380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72541" h="380792">
                    <a:moveTo>
                      <a:pt x="409032" y="1122"/>
                    </a:moveTo>
                    <a:lnTo>
                      <a:pt x="672542" y="152022"/>
                    </a:lnTo>
                    <a:lnTo>
                      <a:pt x="647051" y="168263"/>
                    </a:lnTo>
                    <a:lnTo>
                      <a:pt x="277815" y="376060"/>
                    </a:lnTo>
                    <a:lnTo>
                      <a:pt x="269748" y="380792"/>
                    </a:lnTo>
                    <a:lnTo>
                      <a:pt x="9250" y="232688"/>
                    </a:lnTo>
                    <a:lnTo>
                      <a:pt x="0" y="228064"/>
                    </a:lnTo>
                    <a:lnTo>
                      <a:pt x="5700" y="219782"/>
                    </a:lnTo>
                    <a:lnTo>
                      <a:pt x="397524" y="2628"/>
                    </a:lnTo>
                    <a:cubicBezTo>
                      <a:pt x="401288" y="154"/>
                      <a:pt x="405052" y="-1029"/>
                      <a:pt x="409032" y="1122"/>
                    </a:cubicBezTo>
                    <a:close/>
                  </a:path>
                </a:pathLst>
              </a:custGeom>
              <a:solidFill>
                <a:srgbClr val="AFADAE"/>
              </a:solidFill>
              <a:ln w="7660"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7341ECD0-4819-491C-8301-B2334574B1FF}"/>
                  </a:ext>
                </a:extLst>
              </p:cNvPr>
              <p:cNvSpPr/>
              <p:nvPr/>
            </p:nvSpPr>
            <p:spPr>
              <a:xfrm>
                <a:off x="11082748" y="8063965"/>
                <a:ext cx="674997" cy="254599"/>
              </a:xfrm>
              <a:custGeom>
                <a:avLst/>
                <a:gdLst>
                  <a:gd name="connsiteX0" fmla="*/ 669405 w 674997"/>
                  <a:gd name="connsiteY0" fmla="*/ 512 h 254599"/>
                  <a:gd name="connsiteX1" fmla="*/ 667900 w 674997"/>
                  <a:gd name="connsiteY1" fmla="*/ 6213 h 254599"/>
                  <a:gd name="connsiteX2" fmla="*/ 286832 w 674997"/>
                  <a:gd name="connsiteY2" fmla="*/ 225195 h 254599"/>
                  <a:gd name="connsiteX3" fmla="*/ 259835 w 674997"/>
                  <a:gd name="connsiteY3" fmla="*/ 224549 h 254599"/>
                  <a:gd name="connsiteX4" fmla="*/ 8479 w 674997"/>
                  <a:gd name="connsiteY4" fmla="*/ 80533 h 254599"/>
                  <a:gd name="connsiteX5" fmla="*/ 3101 w 674997"/>
                  <a:gd name="connsiteY5" fmla="*/ 71391 h 254599"/>
                  <a:gd name="connsiteX6" fmla="*/ 412 w 674997"/>
                  <a:gd name="connsiteY6" fmla="*/ 93440 h 254599"/>
                  <a:gd name="connsiteX7" fmla="*/ 5898 w 674997"/>
                  <a:gd name="connsiteY7" fmla="*/ 101399 h 254599"/>
                  <a:gd name="connsiteX8" fmla="*/ 258222 w 674997"/>
                  <a:gd name="connsiteY8" fmla="*/ 248104 h 254599"/>
                  <a:gd name="connsiteX9" fmla="*/ 292640 w 674997"/>
                  <a:gd name="connsiteY9" fmla="*/ 248427 h 254599"/>
                  <a:gd name="connsiteX10" fmla="*/ 672417 w 674997"/>
                  <a:gd name="connsiteY10" fmla="*/ 27401 h 254599"/>
                  <a:gd name="connsiteX11" fmla="*/ 674998 w 674997"/>
                  <a:gd name="connsiteY11" fmla="*/ 22346 h 254599"/>
                  <a:gd name="connsiteX12" fmla="*/ 674675 w 674997"/>
                  <a:gd name="connsiteY12" fmla="*/ 3201 h 254599"/>
                  <a:gd name="connsiteX13" fmla="*/ 669405 w 674997"/>
                  <a:gd name="connsiteY13" fmla="*/ 512 h 254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74997" h="254599">
                    <a:moveTo>
                      <a:pt x="669405" y="512"/>
                    </a:moveTo>
                    <a:cubicBezTo>
                      <a:pt x="668330" y="2555"/>
                      <a:pt x="670481" y="4384"/>
                      <a:pt x="667900" y="6213"/>
                    </a:cubicBezTo>
                    <a:cubicBezTo>
                      <a:pt x="621650" y="39447"/>
                      <a:pt x="297372" y="219494"/>
                      <a:pt x="286832" y="225195"/>
                    </a:cubicBezTo>
                    <a:cubicBezTo>
                      <a:pt x="275323" y="231325"/>
                      <a:pt x="275753" y="233584"/>
                      <a:pt x="259835" y="224549"/>
                    </a:cubicBezTo>
                    <a:cubicBezTo>
                      <a:pt x="245853" y="216483"/>
                      <a:pt x="49995" y="105916"/>
                      <a:pt x="8479" y="80533"/>
                    </a:cubicBezTo>
                    <a:cubicBezTo>
                      <a:pt x="3316" y="77414"/>
                      <a:pt x="3209" y="71391"/>
                      <a:pt x="3101" y="71391"/>
                    </a:cubicBezTo>
                    <a:cubicBezTo>
                      <a:pt x="412" y="69562"/>
                      <a:pt x="-663" y="85803"/>
                      <a:pt x="412" y="93440"/>
                    </a:cubicBezTo>
                    <a:cubicBezTo>
                      <a:pt x="735" y="96021"/>
                      <a:pt x="3639" y="100001"/>
                      <a:pt x="5898" y="101399"/>
                    </a:cubicBezTo>
                    <a:cubicBezTo>
                      <a:pt x="34937" y="119360"/>
                      <a:pt x="246821" y="241758"/>
                      <a:pt x="258222" y="248104"/>
                    </a:cubicBezTo>
                    <a:cubicBezTo>
                      <a:pt x="274570" y="257139"/>
                      <a:pt x="278227" y="256278"/>
                      <a:pt x="292640" y="248427"/>
                    </a:cubicBezTo>
                    <a:cubicBezTo>
                      <a:pt x="310924" y="238531"/>
                      <a:pt x="641978" y="48697"/>
                      <a:pt x="672417" y="27401"/>
                    </a:cubicBezTo>
                    <a:cubicBezTo>
                      <a:pt x="674137" y="26218"/>
                      <a:pt x="674998" y="24389"/>
                      <a:pt x="674998" y="22346"/>
                    </a:cubicBezTo>
                    <a:lnTo>
                      <a:pt x="674675" y="3201"/>
                    </a:lnTo>
                    <a:cubicBezTo>
                      <a:pt x="674245" y="3201"/>
                      <a:pt x="670373" y="-1531"/>
                      <a:pt x="669405" y="512"/>
                    </a:cubicBezTo>
                    <a:close/>
                  </a:path>
                </a:pathLst>
              </a:custGeom>
              <a:solidFill>
                <a:srgbClr val="185A97"/>
              </a:solidFill>
              <a:ln w="7660"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8C6BD9E9-E8EA-4563-95C6-77CCD61043F1}"/>
                  </a:ext>
                </a:extLst>
              </p:cNvPr>
              <p:cNvSpPr/>
              <p:nvPr/>
            </p:nvSpPr>
            <p:spPr>
              <a:xfrm>
                <a:off x="11083698" y="7911774"/>
                <a:ext cx="673328" cy="386536"/>
              </a:xfrm>
              <a:custGeom>
                <a:avLst/>
                <a:gdLst>
                  <a:gd name="connsiteX0" fmla="*/ 0 w 673328"/>
                  <a:gd name="connsiteY0" fmla="*/ 230142 h 386536"/>
                  <a:gd name="connsiteX1" fmla="*/ 3872 w 673328"/>
                  <a:gd name="connsiteY1" fmla="*/ 237026 h 386536"/>
                  <a:gd name="connsiteX2" fmla="*/ 264801 w 673328"/>
                  <a:gd name="connsiteY2" fmla="*/ 384161 h 386536"/>
                  <a:gd name="connsiteX3" fmla="*/ 273728 w 673328"/>
                  <a:gd name="connsiteY3" fmla="*/ 386527 h 386536"/>
                  <a:gd name="connsiteX4" fmla="*/ 282440 w 673328"/>
                  <a:gd name="connsiteY4" fmla="*/ 383946 h 386536"/>
                  <a:gd name="connsiteX5" fmla="*/ 670822 w 673328"/>
                  <a:gd name="connsiteY5" fmla="*/ 162060 h 386536"/>
                  <a:gd name="connsiteX6" fmla="*/ 673295 w 673328"/>
                  <a:gd name="connsiteY6" fmla="*/ 155499 h 386536"/>
                  <a:gd name="connsiteX7" fmla="*/ 670499 w 673328"/>
                  <a:gd name="connsiteY7" fmla="*/ 150229 h 386536"/>
                  <a:gd name="connsiteX8" fmla="*/ 412259 w 673328"/>
                  <a:gd name="connsiteY8" fmla="*/ 1480 h 386536"/>
                  <a:gd name="connsiteX9" fmla="*/ 401611 w 673328"/>
                  <a:gd name="connsiteY9" fmla="*/ 1587 h 386536"/>
                  <a:gd name="connsiteX10" fmla="*/ 3872 w 673328"/>
                  <a:gd name="connsiteY10" fmla="*/ 221215 h 386536"/>
                  <a:gd name="connsiteX11" fmla="*/ 0 w 673328"/>
                  <a:gd name="connsiteY11" fmla="*/ 230142 h 386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3328" h="386536">
                    <a:moveTo>
                      <a:pt x="0" y="230142"/>
                    </a:moveTo>
                    <a:cubicBezTo>
                      <a:pt x="0" y="232939"/>
                      <a:pt x="1506" y="235628"/>
                      <a:pt x="3872" y="237026"/>
                    </a:cubicBezTo>
                    <a:lnTo>
                      <a:pt x="264801" y="384161"/>
                    </a:lnTo>
                    <a:cubicBezTo>
                      <a:pt x="267597" y="385775"/>
                      <a:pt x="270609" y="386635"/>
                      <a:pt x="273728" y="386527"/>
                    </a:cubicBezTo>
                    <a:cubicBezTo>
                      <a:pt x="276739" y="386527"/>
                      <a:pt x="279751" y="385667"/>
                      <a:pt x="282440" y="383946"/>
                    </a:cubicBezTo>
                    <a:lnTo>
                      <a:pt x="670822" y="162060"/>
                    </a:lnTo>
                    <a:cubicBezTo>
                      <a:pt x="673403" y="159909"/>
                      <a:pt x="673403" y="156897"/>
                      <a:pt x="673295" y="155499"/>
                    </a:cubicBezTo>
                    <a:cubicBezTo>
                      <a:pt x="673187" y="153778"/>
                      <a:pt x="672327" y="151304"/>
                      <a:pt x="670499" y="150229"/>
                    </a:cubicBezTo>
                    <a:lnTo>
                      <a:pt x="412259" y="1480"/>
                    </a:lnTo>
                    <a:cubicBezTo>
                      <a:pt x="408924" y="-563"/>
                      <a:pt x="404837" y="-456"/>
                      <a:pt x="401611" y="1587"/>
                    </a:cubicBezTo>
                    <a:lnTo>
                      <a:pt x="3872" y="221215"/>
                    </a:lnTo>
                    <a:cubicBezTo>
                      <a:pt x="1291" y="222829"/>
                      <a:pt x="0" y="227346"/>
                      <a:pt x="0" y="230142"/>
                    </a:cubicBezTo>
                    <a:close/>
                  </a:path>
                </a:pathLst>
              </a:custGeom>
              <a:solidFill>
                <a:srgbClr val="50E6FF"/>
              </a:solidFill>
              <a:ln w="7660"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4B5426F9-636B-45D4-A7D8-4C988E45E75D}"/>
                  </a:ext>
                </a:extLst>
              </p:cNvPr>
              <p:cNvSpPr/>
              <p:nvPr/>
            </p:nvSpPr>
            <p:spPr>
              <a:xfrm>
                <a:off x="11037904" y="7622788"/>
                <a:ext cx="417735" cy="473457"/>
              </a:xfrm>
              <a:custGeom>
                <a:avLst/>
                <a:gdLst>
                  <a:gd name="connsiteX0" fmla="*/ 417613 w 417735"/>
                  <a:gd name="connsiteY0" fmla="*/ 278636 h 473457"/>
                  <a:gd name="connsiteX1" fmla="*/ 364373 w 417735"/>
                  <a:gd name="connsiteY1" fmla="*/ 6414 h 473457"/>
                  <a:gd name="connsiteX2" fmla="*/ 352864 w 417735"/>
                  <a:gd name="connsiteY2" fmla="*/ 928 h 473457"/>
                  <a:gd name="connsiteX3" fmla="*/ 4170 w 417735"/>
                  <a:gd name="connsiteY3" fmla="*/ 186676 h 473457"/>
                  <a:gd name="connsiteX4" fmla="*/ 191 w 417735"/>
                  <a:gd name="connsiteY4" fmla="*/ 195388 h 473457"/>
                  <a:gd name="connsiteX5" fmla="*/ 62680 w 417735"/>
                  <a:gd name="connsiteY5" fmla="*/ 466104 h 473457"/>
                  <a:gd name="connsiteX6" fmla="*/ 76447 w 417735"/>
                  <a:gd name="connsiteY6" fmla="*/ 472342 h 473457"/>
                  <a:gd name="connsiteX7" fmla="*/ 412772 w 417735"/>
                  <a:gd name="connsiteY7" fmla="*/ 288746 h 473457"/>
                  <a:gd name="connsiteX8" fmla="*/ 417613 w 417735"/>
                  <a:gd name="connsiteY8" fmla="*/ 278636 h 473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7735" h="473457">
                    <a:moveTo>
                      <a:pt x="417613" y="278636"/>
                    </a:moveTo>
                    <a:lnTo>
                      <a:pt x="364373" y="6414"/>
                    </a:lnTo>
                    <a:cubicBezTo>
                      <a:pt x="363404" y="1143"/>
                      <a:pt x="357704" y="-1546"/>
                      <a:pt x="352864" y="928"/>
                    </a:cubicBezTo>
                    <a:lnTo>
                      <a:pt x="4170" y="186676"/>
                    </a:lnTo>
                    <a:cubicBezTo>
                      <a:pt x="944" y="188397"/>
                      <a:pt x="-562" y="191946"/>
                      <a:pt x="191" y="195388"/>
                    </a:cubicBezTo>
                    <a:lnTo>
                      <a:pt x="62680" y="466104"/>
                    </a:lnTo>
                    <a:cubicBezTo>
                      <a:pt x="64186" y="472235"/>
                      <a:pt x="70962" y="475247"/>
                      <a:pt x="76447" y="472342"/>
                    </a:cubicBezTo>
                    <a:lnTo>
                      <a:pt x="412772" y="288746"/>
                    </a:lnTo>
                    <a:cubicBezTo>
                      <a:pt x="416322" y="286810"/>
                      <a:pt x="418258" y="282830"/>
                      <a:pt x="417613" y="278636"/>
                    </a:cubicBezTo>
                    <a:close/>
                  </a:path>
                </a:pathLst>
              </a:custGeom>
              <a:solidFill>
                <a:srgbClr val="E9FCFE"/>
              </a:solidFill>
              <a:ln w="7660"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21EA08B9-D74E-4D0D-9872-8C172C85144D}"/>
                  </a:ext>
                </a:extLst>
              </p:cNvPr>
              <p:cNvSpPr/>
              <p:nvPr/>
            </p:nvSpPr>
            <p:spPr>
              <a:xfrm>
                <a:off x="11461324" y="7988758"/>
                <a:ext cx="40870" cy="23661"/>
              </a:xfrm>
              <a:custGeom>
                <a:avLst/>
                <a:gdLst>
                  <a:gd name="connsiteX0" fmla="*/ 23770 w 40870"/>
                  <a:gd name="connsiteY0" fmla="*/ 0 h 23661"/>
                  <a:gd name="connsiteX1" fmla="*/ 40871 w 40870"/>
                  <a:gd name="connsiteY1" fmla="*/ 10110 h 23661"/>
                  <a:gd name="connsiteX2" fmla="*/ 17102 w 40870"/>
                  <a:gd name="connsiteY2" fmla="*/ 23662 h 23661"/>
                  <a:gd name="connsiteX3" fmla="*/ 0 w 40870"/>
                  <a:gd name="connsiteY3" fmla="*/ 13552 h 23661"/>
                  <a:gd name="connsiteX4" fmla="*/ 23770 w 40870"/>
                  <a:gd name="connsiteY4" fmla="*/ 0 h 236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70" h="23661">
                    <a:moveTo>
                      <a:pt x="23770" y="0"/>
                    </a:moveTo>
                    <a:lnTo>
                      <a:pt x="40871" y="10110"/>
                    </a:lnTo>
                    <a:lnTo>
                      <a:pt x="17102" y="23662"/>
                    </a:lnTo>
                    <a:lnTo>
                      <a:pt x="0" y="13552"/>
                    </a:lnTo>
                    <a:lnTo>
                      <a:pt x="23770" y="0"/>
                    </a:lnTo>
                    <a:close/>
                  </a:path>
                </a:pathLst>
              </a:custGeom>
              <a:solidFill>
                <a:srgbClr val="50E6FF"/>
              </a:solidFill>
              <a:ln w="7660"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46384E27-00F1-444E-95EC-8CD92E08FF90}"/>
                  </a:ext>
                </a:extLst>
              </p:cNvPr>
              <p:cNvSpPr/>
              <p:nvPr/>
            </p:nvSpPr>
            <p:spPr>
              <a:xfrm>
                <a:off x="11435404" y="8005859"/>
                <a:ext cx="36676" cy="21296"/>
              </a:xfrm>
              <a:custGeom>
                <a:avLst/>
                <a:gdLst>
                  <a:gd name="connsiteX0" fmla="*/ 19574 w 36676"/>
                  <a:gd name="connsiteY0" fmla="*/ 0 h 21296"/>
                  <a:gd name="connsiteX1" fmla="*/ 36676 w 36676"/>
                  <a:gd name="connsiteY1" fmla="*/ 10110 h 21296"/>
                  <a:gd name="connsiteX2" fmla="*/ 16993 w 36676"/>
                  <a:gd name="connsiteY2" fmla="*/ 21296 h 21296"/>
                  <a:gd name="connsiteX3" fmla="*/ 0 w 36676"/>
                  <a:gd name="connsiteY3" fmla="*/ 11186 h 21296"/>
                  <a:gd name="connsiteX4" fmla="*/ 19574 w 36676"/>
                  <a:gd name="connsiteY4" fmla="*/ 0 h 212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676" h="21296">
                    <a:moveTo>
                      <a:pt x="19574" y="0"/>
                    </a:moveTo>
                    <a:lnTo>
                      <a:pt x="36676" y="10110"/>
                    </a:lnTo>
                    <a:lnTo>
                      <a:pt x="16993" y="21296"/>
                    </a:lnTo>
                    <a:lnTo>
                      <a:pt x="0" y="11186"/>
                    </a:lnTo>
                    <a:lnTo>
                      <a:pt x="19574" y="0"/>
                    </a:lnTo>
                    <a:close/>
                  </a:path>
                </a:pathLst>
              </a:custGeom>
              <a:solidFill>
                <a:srgbClr val="50E6FF"/>
              </a:solidFill>
              <a:ln w="7660"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9C820852-BB76-4B45-9C29-ED0F3F58DB49}"/>
                  </a:ext>
                </a:extLst>
              </p:cNvPr>
              <p:cNvSpPr/>
              <p:nvPr/>
            </p:nvSpPr>
            <p:spPr>
              <a:xfrm>
                <a:off x="11409267" y="8020702"/>
                <a:ext cx="36891" cy="21511"/>
              </a:xfrm>
              <a:custGeom>
                <a:avLst/>
                <a:gdLst>
                  <a:gd name="connsiteX0" fmla="*/ 19898 w 36891"/>
                  <a:gd name="connsiteY0" fmla="*/ 0 h 21511"/>
                  <a:gd name="connsiteX1" fmla="*/ 36892 w 36891"/>
                  <a:gd name="connsiteY1" fmla="*/ 10110 h 21511"/>
                  <a:gd name="connsiteX2" fmla="*/ 17101 w 36891"/>
                  <a:gd name="connsiteY2" fmla="*/ 21511 h 21511"/>
                  <a:gd name="connsiteX3" fmla="*/ 0 w 36891"/>
                  <a:gd name="connsiteY3" fmla="*/ 11401 h 21511"/>
                  <a:gd name="connsiteX4" fmla="*/ 19898 w 36891"/>
                  <a:gd name="connsiteY4" fmla="*/ 0 h 21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891" h="21511">
                    <a:moveTo>
                      <a:pt x="19898" y="0"/>
                    </a:moveTo>
                    <a:lnTo>
                      <a:pt x="36892" y="10110"/>
                    </a:lnTo>
                    <a:lnTo>
                      <a:pt x="17101" y="21511"/>
                    </a:lnTo>
                    <a:lnTo>
                      <a:pt x="0" y="11401"/>
                    </a:lnTo>
                    <a:lnTo>
                      <a:pt x="19898" y="0"/>
                    </a:lnTo>
                    <a:close/>
                  </a:path>
                </a:pathLst>
              </a:custGeom>
              <a:solidFill>
                <a:srgbClr val="50E6FF"/>
              </a:solidFill>
              <a:ln w="7660"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9232E125-D2DE-4D1E-9CE3-04E211243F2C}"/>
                  </a:ext>
                </a:extLst>
              </p:cNvPr>
              <p:cNvSpPr/>
              <p:nvPr/>
            </p:nvSpPr>
            <p:spPr>
              <a:xfrm>
                <a:off x="11504454" y="7980584"/>
                <a:ext cx="59692" cy="34417"/>
              </a:xfrm>
              <a:custGeom>
                <a:avLst/>
                <a:gdLst>
                  <a:gd name="connsiteX0" fmla="*/ 0 w 59692"/>
                  <a:gd name="connsiteY0" fmla="*/ 23877 h 34417"/>
                  <a:gd name="connsiteX1" fmla="*/ 41839 w 59692"/>
                  <a:gd name="connsiteY1" fmla="*/ 0 h 34417"/>
                  <a:gd name="connsiteX2" fmla="*/ 59693 w 59692"/>
                  <a:gd name="connsiteY2" fmla="*/ 10541 h 34417"/>
                  <a:gd name="connsiteX3" fmla="*/ 17854 w 59692"/>
                  <a:gd name="connsiteY3" fmla="*/ 34418 h 34417"/>
                  <a:gd name="connsiteX4" fmla="*/ 0 w 59692"/>
                  <a:gd name="connsiteY4" fmla="*/ 23877 h 344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692" h="34417">
                    <a:moveTo>
                      <a:pt x="0" y="23877"/>
                    </a:moveTo>
                    <a:lnTo>
                      <a:pt x="41839" y="0"/>
                    </a:lnTo>
                    <a:lnTo>
                      <a:pt x="59693" y="10541"/>
                    </a:lnTo>
                    <a:lnTo>
                      <a:pt x="17854" y="34418"/>
                    </a:lnTo>
                    <a:lnTo>
                      <a:pt x="0" y="23877"/>
                    </a:lnTo>
                    <a:close/>
                  </a:path>
                </a:pathLst>
              </a:custGeom>
              <a:solidFill>
                <a:srgbClr val="50E6FF"/>
              </a:solidFill>
              <a:ln w="7660"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669CDBE2-AAE6-4B00-9D8B-55D935345F09}"/>
                  </a:ext>
                </a:extLst>
              </p:cNvPr>
              <p:cNvSpPr/>
              <p:nvPr/>
            </p:nvSpPr>
            <p:spPr>
              <a:xfrm>
                <a:off x="11303326" y="8134173"/>
                <a:ext cx="37751" cy="21941"/>
              </a:xfrm>
              <a:custGeom>
                <a:avLst/>
                <a:gdLst>
                  <a:gd name="connsiteX0" fmla="*/ 16671 w 37751"/>
                  <a:gd name="connsiteY0" fmla="*/ 21941 h 21941"/>
                  <a:gd name="connsiteX1" fmla="*/ 0 w 37751"/>
                  <a:gd name="connsiteY1" fmla="*/ 12046 h 21941"/>
                  <a:gd name="connsiteX2" fmla="*/ 21188 w 37751"/>
                  <a:gd name="connsiteY2" fmla="*/ 0 h 21941"/>
                  <a:gd name="connsiteX3" fmla="*/ 37752 w 37751"/>
                  <a:gd name="connsiteY3" fmla="*/ 9895 h 21941"/>
                  <a:gd name="connsiteX4" fmla="*/ 16671 w 37751"/>
                  <a:gd name="connsiteY4" fmla="*/ 21941 h 219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751" h="21941">
                    <a:moveTo>
                      <a:pt x="16671" y="21941"/>
                    </a:moveTo>
                    <a:lnTo>
                      <a:pt x="0" y="12046"/>
                    </a:lnTo>
                    <a:lnTo>
                      <a:pt x="21188" y="0"/>
                    </a:lnTo>
                    <a:lnTo>
                      <a:pt x="37752" y="9895"/>
                    </a:lnTo>
                    <a:lnTo>
                      <a:pt x="16671" y="21941"/>
                    </a:lnTo>
                    <a:close/>
                  </a:path>
                </a:pathLst>
              </a:custGeom>
              <a:solidFill>
                <a:srgbClr val="50E6FF"/>
              </a:solidFill>
              <a:ln w="7660"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F8BCE0A2-C4DC-41B0-AFF9-684AE2A2B83C}"/>
                  </a:ext>
                </a:extLst>
              </p:cNvPr>
              <p:cNvSpPr/>
              <p:nvPr/>
            </p:nvSpPr>
            <p:spPr>
              <a:xfrm>
                <a:off x="11279556" y="8149768"/>
                <a:ext cx="34094" cy="19897"/>
              </a:xfrm>
              <a:custGeom>
                <a:avLst/>
                <a:gdLst>
                  <a:gd name="connsiteX0" fmla="*/ 16671 w 34094"/>
                  <a:gd name="connsiteY0" fmla="*/ 19898 h 19897"/>
                  <a:gd name="connsiteX1" fmla="*/ 0 w 34094"/>
                  <a:gd name="connsiteY1" fmla="*/ 10003 h 19897"/>
                  <a:gd name="connsiteX2" fmla="*/ 17532 w 34094"/>
                  <a:gd name="connsiteY2" fmla="*/ 0 h 19897"/>
                  <a:gd name="connsiteX3" fmla="*/ 34095 w 34094"/>
                  <a:gd name="connsiteY3" fmla="*/ 9895 h 19897"/>
                  <a:gd name="connsiteX4" fmla="*/ 16671 w 34094"/>
                  <a:gd name="connsiteY4" fmla="*/ 19898 h 19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94" h="19897">
                    <a:moveTo>
                      <a:pt x="16671" y="19898"/>
                    </a:moveTo>
                    <a:lnTo>
                      <a:pt x="0" y="10003"/>
                    </a:lnTo>
                    <a:lnTo>
                      <a:pt x="17532" y="0"/>
                    </a:lnTo>
                    <a:lnTo>
                      <a:pt x="34095" y="9895"/>
                    </a:lnTo>
                    <a:lnTo>
                      <a:pt x="16671" y="19898"/>
                    </a:lnTo>
                    <a:close/>
                  </a:path>
                </a:pathLst>
              </a:custGeom>
              <a:solidFill>
                <a:srgbClr val="50E6FF"/>
              </a:solidFill>
              <a:ln w="7660"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2C41123F-4E66-4345-903C-CCB9CFFA51FE}"/>
                  </a:ext>
                </a:extLst>
              </p:cNvPr>
              <p:cNvSpPr/>
              <p:nvPr/>
            </p:nvSpPr>
            <p:spPr>
              <a:xfrm>
                <a:off x="11326450" y="8067166"/>
                <a:ext cx="38074" cy="22048"/>
              </a:xfrm>
              <a:custGeom>
                <a:avLst/>
                <a:gdLst>
                  <a:gd name="connsiteX0" fmla="*/ 21081 w 38074"/>
                  <a:gd name="connsiteY0" fmla="*/ 0 h 22048"/>
                  <a:gd name="connsiteX1" fmla="*/ 38075 w 38074"/>
                  <a:gd name="connsiteY1" fmla="*/ 10110 h 22048"/>
                  <a:gd name="connsiteX2" fmla="*/ 16994 w 38074"/>
                  <a:gd name="connsiteY2" fmla="*/ 22049 h 22048"/>
                  <a:gd name="connsiteX3" fmla="*/ 0 w 38074"/>
                  <a:gd name="connsiteY3" fmla="*/ 12046 h 22048"/>
                  <a:gd name="connsiteX4" fmla="*/ 21081 w 38074"/>
                  <a:gd name="connsiteY4" fmla="*/ 0 h 220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74" h="22048">
                    <a:moveTo>
                      <a:pt x="21081" y="0"/>
                    </a:moveTo>
                    <a:lnTo>
                      <a:pt x="38075" y="10110"/>
                    </a:lnTo>
                    <a:lnTo>
                      <a:pt x="16994" y="22049"/>
                    </a:lnTo>
                    <a:lnTo>
                      <a:pt x="0" y="12046"/>
                    </a:lnTo>
                    <a:lnTo>
                      <a:pt x="21081" y="0"/>
                    </a:lnTo>
                    <a:close/>
                  </a:path>
                </a:pathLst>
              </a:custGeom>
              <a:solidFill>
                <a:srgbClr val="50E6FF"/>
              </a:solidFill>
              <a:ln w="7660"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362C2EE8-0527-4DE8-9C93-5881926DF8AA}"/>
                  </a:ext>
                </a:extLst>
              </p:cNvPr>
              <p:cNvSpPr/>
              <p:nvPr/>
            </p:nvSpPr>
            <p:spPr>
              <a:xfrm>
                <a:off x="11316770" y="8099325"/>
                <a:ext cx="38397" cy="22371"/>
              </a:xfrm>
              <a:custGeom>
                <a:avLst/>
                <a:gdLst>
                  <a:gd name="connsiteX0" fmla="*/ 20543 w 38397"/>
                  <a:gd name="connsiteY0" fmla="*/ 0 h 22371"/>
                  <a:gd name="connsiteX1" fmla="*/ 38397 w 38397"/>
                  <a:gd name="connsiteY1" fmla="*/ 10648 h 22371"/>
                  <a:gd name="connsiteX2" fmla="*/ 17854 w 38397"/>
                  <a:gd name="connsiteY2" fmla="*/ 22371 h 22371"/>
                  <a:gd name="connsiteX3" fmla="*/ 0 w 38397"/>
                  <a:gd name="connsiteY3" fmla="*/ 11723 h 22371"/>
                  <a:gd name="connsiteX4" fmla="*/ 20543 w 38397"/>
                  <a:gd name="connsiteY4" fmla="*/ 0 h 223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397" h="22371">
                    <a:moveTo>
                      <a:pt x="20543" y="0"/>
                    </a:moveTo>
                    <a:lnTo>
                      <a:pt x="38397" y="10648"/>
                    </a:lnTo>
                    <a:lnTo>
                      <a:pt x="17854" y="22371"/>
                    </a:lnTo>
                    <a:lnTo>
                      <a:pt x="0" y="11723"/>
                    </a:lnTo>
                    <a:lnTo>
                      <a:pt x="20543" y="0"/>
                    </a:lnTo>
                    <a:close/>
                  </a:path>
                </a:pathLst>
              </a:custGeom>
              <a:solidFill>
                <a:srgbClr val="50E6FF"/>
              </a:solidFill>
              <a:ln w="7660"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0377BD3D-EBBB-4223-88F6-2CFF5B08A183}"/>
                  </a:ext>
                </a:extLst>
              </p:cNvPr>
              <p:cNvSpPr/>
              <p:nvPr/>
            </p:nvSpPr>
            <p:spPr>
              <a:xfrm>
                <a:off x="11289128" y="8114705"/>
                <a:ext cx="39150" cy="22694"/>
              </a:xfrm>
              <a:custGeom>
                <a:avLst/>
                <a:gdLst>
                  <a:gd name="connsiteX0" fmla="*/ 21511 w 39150"/>
                  <a:gd name="connsiteY0" fmla="*/ 0 h 22694"/>
                  <a:gd name="connsiteX1" fmla="*/ 39150 w 39150"/>
                  <a:gd name="connsiteY1" fmla="*/ 10541 h 22694"/>
                  <a:gd name="connsiteX2" fmla="*/ 17747 w 39150"/>
                  <a:gd name="connsiteY2" fmla="*/ 22694 h 22694"/>
                  <a:gd name="connsiteX3" fmla="*/ 0 w 39150"/>
                  <a:gd name="connsiteY3" fmla="*/ 12046 h 22694"/>
                  <a:gd name="connsiteX4" fmla="*/ 21511 w 39150"/>
                  <a:gd name="connsiteY4" fmla="*/ 0 h 226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150" h="22694">
                    <a:moveTo>
                      <a:pt x="21511" y="0"/>
                    </a:moveTo>
                    <a:lnTo>
                      <a:pt x="39150" y="10541"/>
                    </a:lnTo>
                    <a:lnTo>
                      <a:pt x="17747" y="22694"/>
                    </a:lnTo>
                    <a:lnTo>
                      <a:pt x="0" y="12046"/>
                    </a:lnTo>
                    <a:lnTo>
                      <a:pt x="21511" y="0"/>
                    </a:lnTo>
                    <a:close/>
                  </a:path>
                </a:pathLst>
              </a:custGeom>
              <a:solidFill>
                <a:srgbClr val="50E6FF"/>
              </a:solidFill>
              <a:ln w="7660"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7D59B6D0-8B6A-4A5E-84E8-0760CE2E7056}"/>
                  </a:ext>
                </a:extLst>
              </p:cNvPr>
              <p:cNvSpPr/>
              <p:nvPr/>
            </p:nvSpPr>
            <p:spPr>
              <a:xfrm>
                <a:off x="11298808" y="8082761"/>
                <a:ext cx="38289" cy="22156"/>
              </a:xfrm>
              <a:custGeom>
                <a:avLst/>
                <a:gdLst>
                  <a:gd name="connsiteX0" fmla="*/ 16994 w 38289"/>
                  <a:gd name="connsiteY0" fmla="*/ 22156 h 22156"/>
                  <a:gd name="connsiteX1" fmla="*/ 0 w 38289"/>
                  <a:gd name="connsiteY1" fmla="*/ 12046 h 22156"/>
                  <a:gd name="connsiteX2" fmla="*/ 21188 w 38289"/>
                  <a:gd name="connsiteY2" fmla="*/ 0 h 22156"/>
                  <a:gd name="connsiteX3" fmla="*/ 38290 w 38289"/>
                  <a:gd name="connsiteY3" fmla="*/ 10110 h 22156"/>
                  <a:gd name="connsiteX4" fmla="*/ 16994 w 38289"/>
                  <a:gd name="connsiteY4" fmla="*/ 22156 h 22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289" h="22156">
                    <a:moveTo>
                      <a:pt x="16994" y="22156"/>
                    </a:moveTo>
                    <a:lnTo>
                      <a:pt x="0" y="12046"/>
                    </a:lnTo>
                    <a:lnTo>
                      <a:pt x="21188" y="0"/>
                    </a:lnTo>
                    <a:lnTo>
                      <a:pt x="38290" y="10110"/>
                    </a:lnTo>
                    <a:lnTo>
                      <a:pt x="16994" y="22156"/>
                    </a:lnTo>
                    <a:close/>
                  </a:path>
                </a:pathLst>
              </a:custGeom>
              <a:solidFill>
                <a:srgbClr val="50E6FF"/>
              </a:solidFill>
              <a:ln w="7660"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A5DCA475-A6F5-48CB-99A3-7D20A3FA1A21}"/>
                  </a:ext>
                </a:extLst>
              </p:cNvPr>
              <p:cNvSpPr/>
              <p:nvPr/>
            </p:nvSpPr>
            <p:spPr>
              <a:xfrm>
                <a:off x="11343766" y="8084805"/>
                <a:ext cx="36998" cy="21511"/>
              </a:xfrm>
              <a:custGeom>
                <a:avLst/>
                <a:gdLst>
                  <a:gd name="connsiteX0" fmla="*/ 19252 w 36998"/>
                  <a:gd name="connsiteY0" fmla="*/ 0 h 21511"/>
                  <a:gd name="connsiteX1" fmla="*/ 36999 w 36998"/>
                  <a:gd name="connsiteY1" fmla="*/ 10648 h 21511"/>
                  <a:gd name="connsiteX2" fmla="*/ 17854 w 36998"/>
                  <a:gd name="connsiteY2" fmla="*/ 21511 h 21511"/>
                  <a:gd name="connsiteX3" fmla="*/ 0 w 36998"/>
                  <a:gd name="connsiteY3" fmla="*/ 10971 h 21511"/>
                  <a:gd name="connsiteX4" fmla="*/ 19252 w 36998"/>
                  <a:gd name="connsiteY4" fmla="*/ 0 h 21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98" h="21511">
                    <a:moveTo>
                      <a:pt x="19252" y="0"/>
                    </a:moveTo>
                    <a:lnTo>
                      <a:pt x="36999" y="10648"/>
                    </a:lnTo>
                    <a:lnTo>
                      <a:pt x="17854" y="21511"/>
                    </a:lnTo>
                    <a:lnTo>
                      <a:pt x="0" y="10971"/>
                    </a:lnTo>
                    <a:lnTo>
                      <a:pt x="19252" y="0"/>
                    </a:lnTo>
                    <a:close/>
                  </a:path>
                </a:pathLst>
              </a:custGeom>
              <a:solidFill>
                <a:srgbClr val="50E6FF"/>
              </a:solidFill>
              <a:ln w="7660"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6F86CC93-5AE0-4A3C-BFCF-4AD91BDAA732}"/>
                  </a:ext>
                </a:extLst>
              </p:cNvPr>
              <p:cNvSpPr/>
              <p:nvPr/>
            </p:nvSpPr>
            <p:spPr>
              <a:xfrm>
                <a:off x="11272027" y="8098464"/>
                <a:ext cx="37429" cy="21726"/>
              </a:xfrm>
              <a:custGeom>
                <a:avLst/>
                <a:gdLst>
                  <a:gd name="connsiteX0" fmla="*/ 17101 w 37429"/>
                  <a:gd name="connsiteY0" fmla="*/ 21726 h 21726"/>
                  <a:gd name="connsiteX1" fmla="*/ 0 w 37429"/>
                  <a:gd name="connsiteY1" fmla="*/ 11616 h 21726"/>
                  <a:gd name="connsiteX2" fmla="*/ 20328 w 37429"/>
                  <a:gd name="connsiteY2" fmla="*/ 0 h 21726"/>
                  <a:gd name="connsiteX3" fmla="*/ 37429 w 37429"/>
                  <a:gd name="connsiteY3" fmla="*/ 10110 h 21726"/>
                  <a:gd name="connsiteX4" fmla="*/ 17101 w 37429"/>
                  <a:gd name="connsiteY4" fmla="*/ 21726 h 217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429" h="21726">
                    <a:moveTo>
                      <a:pt x="17101" y="21726"/>
                    </a:moveTo>
                    <a:lnTo>
                      <a:pt x="0" y="11616"/>
                    </a:lnTo>
                    <a:lnTo>
                      <a:pt x="20328" y="0"/>
                    </a:lnTo>
                    <a:lnTo>
                      <a:pt x="37429" y="10110"/>
                    </a:lnTo>
                    <a:lnTo>
                      <a:pt x="17101" y="21726"/>
                    </a:lnTo>
                    <a:close/>
                  </a:path>
                </a:pathLst>
              </a:custGeom>
              <a:solidFill>
                <a:srgbClr val="50E6FF"/>
              </a:solidFill>
              <a:ln w="7660"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1430723B-D364-48F6-919E-33DDB8A50C26}"/>
                  </a:ext>
                </a:extLst>
              </p:cNvPr>
              <p:cNvSpPr/>
              <p:nvPr/>
            </p:nvSpPr>
            <p:spPr>
              <a:xfrm>
                <a:off x="11353877" y="8051033"/>
                <a:ext cx="39042" cy="22586"/>
              </a:xfrm>
              <a:custGeom>
                <a:avLst/>
                <a:gdLst>
                  <a:gd name="connsiteX0" fmla="*/ 21941 w 39042"/>
                  <a:gd name="connsiteY0" fmla="*/ 0 h 22586"/>
                  <a:gd name="connsiteX1" fmla="*/ 39042 w 39042"/>
                  <a:gd name="connsiteY1" fmla="*/ 10110 h 22586"/>
                  <a:gd name="connsiteX2" fmla="*/ 16994 w 39042"/>
                  <a:gd name="connsiteY2" fmla="*/ 22586 h 22586"/>
                  <a:gd name="connsiteX3" fmla="*/ 0 w 39042"/>
                  <a:gd name="connsiteY3" fmla="*/ 12584 h 22586"/>
                  <a:gd name="connsiteX4" fmla="*/ 21941 w 39042"/>
                  <a:gd name="connsiteY4" fmla="*/ 0 h 225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042" h="22586">
                    <a:moveTo>
                      <a:pt x="21941" y="0"/>
                    </a:moveTo>
                    <a:lnTo>
                      <a:pt x="39042" y="10110"/>
                    </a:lnTo>
                    <a:lnTo>
                      <a:pt x="16994" y="22586"/>
                    </a:lnTo>
                    <a:lnTo>
                      <a:pt x="0" y="12584"/>
                    </a:lnTo>
                    <a:lnTo>
                      <a:pt x="21941" y="0"/>
                    </a:lnTo>
                    <a:close/>
                  </a:path>
                </a:pathLst>
              </a:custGeom>
              <a:solidFill>
                <a:srgbClr val="50E6FF"/>
              </a:solidFill>
              <a:ln w="7660"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97EF27C0-FD71-4A38-9D5A-16DCD465637B}"/>
                  </a:ext>
                </a:extLst>
              </p:cNvPr>
              <p:cNvSpPr/>
              <p:nvPr/>
            </p:nvSpPr>
            <p:spPr>
              <a:xfrm>
                <a:off x="11382163" y="8035652"/>
                <a:ext cx="37859" cy="21833"/>
              </a:xfrm>
              <a:custGeom>
                <a:avLst/>
                <a:gdLst>
                  <a:gd name="connsiteX0" fmla="*/ 20758 w 37859"/>
                  <a:gd name="connsiteY0" fmla="*/ 0 h 21833"/>
                  <a:gd name="connsiteX1" fmla="*/ 37860 w 37859"/>
                  <a:gd name="connsiteY1" fmla="*/ 10003 h 21833"/>
                  <a:gd name="connsiteX2" fmla="*/ 17102 w 37859"/>
                  <a:gd name="connsiteY2" fmla="*/ 21834 h 21833"/>
                  <a:gd name="connsiteX3" fmla="*/ 0 w 37859"/>
                  <a:gd name="connsiteY3" fmla="*/ 11723 h 21833"/>
                  <a:gd name="connsiteX4" fmla="*/ 20758 w 37859"/>
                  <a:gd name="connsiteY4" fmla="*/ 0 h 218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859" h="21833">
                    <a:moveTo>
                      <a:pt x="20758" y="0"/>
                    </a:moveTo>
                    <a:lnTo>
                      <a:pt x="37860" y="10003"/>
                    </a:lnTo>
                    <a:lnTo>
                      <a:pt x="17102" y="21834"/>
                    </a:lnTo>
                    <a:lnTo>
                      <a:pt x="0" y="11723"/>
                    </a:lnTo>
                    <a:lnTo>
                      <a:pt x="20758" y="0"/>
                    </a:lnTo>
                    <a:close/>
                  </a:path>
                </a:pathLst>
              </a:custGeom>
              <a:solidFill>
                <a:srgbClr val="50E6FF"/>
              </a:solidFill>
              <a:ln w="7660"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80D3616A-047F-42EC-9275-8410A73A4E62}"/>
                  </a:ext>
                </a:extLst>
              </p:cNvPr>
              <p:cNvSpPr/>
              <p:nvPr/>
            </p:nvSpPr>
            <p:spPr>
              <a:xfrm>
                <a:off x="11405611" y="8076630"/>
                <a:ext cx="36461" cy="21296"/>
              </a:xfrm>
              <a:custGeom>
                <a:avLst/>
                <a:gdLst>
                  <a:gd name="connsiteX0" fmla="*/ 16671 w 36461"/>
                  <a:gd name="connsiteY0" fmla="*/ 21296 h 21296"/>
                  <a:gd name="connsiteX1" fmla="*/ 0 w 36461"/>
                  <a:gd name="connsiteY1" fmla="*/ 11401 h 21296"/>
                  <a:gd name="connsiteX2" fmla="*/ 19897 w 36461"/>
                  <a:gd name="connsiteY2" fmla="*/ 0 h 21296"/>
                  <a:gd name="connsiteX3" fmla="*/ 36461 w 36461"/>
                  <a:gd name="connsiteY3" fmla="*/ 9895 h 21296"/>
                  <a:gd name="connsiteX4" fmla="*/ 16671 w 36461"/>
                  <a:gd name="connsiteY4" fmla="*/ 21296 h 212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61" h="21296">
                    <a:moveTo>
                      <a:pt x="16671" y="21296"/>
                    </a:moveTo>
                    <a:lnTo>
                      <a:pt x="0" y="11401"/>
                    </a:lnTo>
                    <a:lnTo>
                      <a:pt x="19897" y="0"/>
                    </a:lnTo>
                    <a:lnTo>
                      <a:pt x="36461" y="9895"/>
                    </a:lnTo>
                    <a:lnTo>
                      <a:pt x="16671" y="21296"/>
                    </a:lnTo>
                    <a:close/>
                  </a:path>
                </a:pathLst>
              </a:custGeom>
              <a:solidFill>
                <a:srgbClr val="50E6FF"/>
              </a:solidFill>
              <a:ln w="7660"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CB22D331-B62A-417D-81B7-605CD369A970}"/>
                  </a:ext>
                </a:extLst>
              </p:cNvPr>
              <p:cNvSpPr/>
              <p:nvPr/>
            </p:nvSpPr>
            <p:spPr>
              <a:xfrm>
                <a:off x="11381195" y="8091581"/>
                <a:ext cx="34740" cy="20220"/>
              </a:xfrm>
              <a:custGeom>
                <a:avLst/>
                <a:gdLst>
                  <a:gd name="connsiteX0" fmla="*/ 16671 w 34740"/>
                  <a:gd name="connsiteY0" fmla="*/ 20220 h 20220"/>
                  <a:gd name="connsiteX1" fmla="*/ 0 w 34740"/>
                  <a:gd name="connsiteY1" fmla="*/ 10325 h 20220"/>
                  <a:gd name="connsiteX2" fmla="*/ 18070 w 34740"/>
                  <a:gd name="connsiteY2" fmla="*/ 0 h 20220"/>
                  <a:gd name="connsiteX3" fmla="*/ 34740 w 34740"/>
                  <a:gd name="connsiteY3" fmla="*/ 9895 h 20220"/>
                  <a:gd name="connsiteX4" fmla="*/ 16671 w 34740"/>
                  <a:gd name="connsiteY4" fmla="*/ 20220 h 20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40" h="20220">
                    <a:moveTo>
                      <a:pt x="16671" y="20220"/>
                    </a:moveTo>
                    <a:lnTo>
                      <a:pt x="0" y="10325"/>
                    </a:lnTo>
                    <a:lnTo>
                      <a:pt x="18070" y="0"/>
                    </a:lnTo>
                    <a:lnTo>
                      <a:pt x="34740" y="9895"/>
                    </a:lnTo>
                    <a:lnTo>
                      <a:pt x="16671" y="20220"/>
                    </a:lnTo>
                    <a:close/>
                  </a:path>
                </a:pathLst>
              </a:custGeom>
              <a:solidFill>
                <a:srgbClr val="50E6FF"/>
              </a:solidFill>
              <a:ln w="7660"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6807CF3D-43CC-4D27-B55F-C3B89FC53CA9}"/>
                  </a:ext>
                </a:extLst>
              </p:cNvPr>
              <p:cNvSpPr/>
              <p:nvPr/>
            </p:nvSpPr>
            <p:spPr>
              <a:xfrm>
                <a:off x="11475951" y="8008011"/>
                <a:ext cx="40010" cy="23231"/>
              </a:xfrm>
              <a:custGeom>
                <a:avLst/>
                <a:gdLst>
                  <a:gd name="connsiteX0" fmla="*/ 22156 w 40010"/>
                  <a:gd name="connsiteY0" fmla="*/ 0 h 23231"/>
                  <a:gd name="connsiteX1" fmla="*/ 40011 w 40010"/>
                  <a:gd name="connsiteY1" fmla="*/ 10540 h 23231"/>
                  <a:gd name="connsiteX2" fmla="*/ 17855 w 40010"/>
                  <a:gd name="connsiteY2" fmla="*/ 23232 h 23231"/>
                  <a:gd name="connsiteX3" fmla="*/ 0 w 40010"/>
                  <a:gd name="connsiteY3" fmla="*/ 12584 h 23231"/>
                  <a:gd name="connsiteX4" fmla="*/ 22156 w 40010"/>
                  <a:gd name="connsiteY4" fmla="*/ 0 h 232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010" h="23231">
                    <a:moveTo>
                      <a:pt x="22156" y="0"/>
                    </a:moveTo>
                    <a:lnTo>
                      <a:pt x="40011" y="10540"/>
                    </a:lnTo>
                    <a:lnTo>
                      <a:pt x="17855" y="23232"/>
                    </a:lnTo>
                    <a:lnTo>
                      <a:pt x="0" y="12584"/>
                    </a:lnTo>
                    <a:lnTo>
                      <a:pt x="22156" y="0"/>
                    </a:lnTo>
                    <a:close/>
                  </a:path>
                </a:pathLst>
              </a:custGeom>
              <a:solidFill>
                <a:srgbClr val="50E6FF"/>
              </a:solidFill>
              <a:ln w="7660"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7D0A0230-5EA7-4C20-BCCC-73312C534988}"/>
                  </a:ext>
                </a:extLst>
              </p:cNvPr>
              <p:cNvSpPr/>
              <p:nvPr/>
            </p:nvSpPr>
            <p:spPr>
              <a:xfrm>
                <a:off x="11431854" y="8062111"/>
                <a:ext cx="35816" cy="20865"/>
              </a:xfrm>
              <a:custGeom>
                <a:avLst/>
                <a:gdLst>
                  <a:gd name="connsiteX0" fmla="*/ 16563 w 35816"/>
                  <a:gd name="connsiteY0" fmla="*/ 20865 h 20865"/>
                  <a:gd name="connsiteX1" fmla="*/ 0 w 35816"/>
                  <a:gd name="connsiteY1" fmla="*/ 10971 h 20865"/>
                  <a:gd name="connsiteX2" fmla="*/ 19252 w 35816"/>
                  <a:gd name="connsiteY2" fmla="*/ 0 h 20865"/>
                  <a:gd name="connsiteX3" fmla="*/ 35816 w 35816"/>
                  <a:gd name="connsiteY3" fmla="*/ 9895 h 20865"/>
                  <a:gd name="connsiteX4" fmla="*/ 16563 w 35816"/>
                  <a:gd name="connsiteY4" fmla="*/ 20865 h 20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816" h="20865">
                    <a:moveTo>
                      <a:pt x="16563" y="20865"/>
                    </a:moveTo>
                    <a:lnTo>
                      <a:pt x="0" y="10971"/>
                    </a:lnTo>
                    <a:lnTo>
                      <a:pt x="19252" y="0"/>
                    </a:lnTo>
                    <a:lnTo>
                      <a:pt x="35816" y="9895"/>
                    </a:lnTo>
                    <a:lnTo>
                      <a:pt x="16563" y="20865"/>
                    </a:lnTo>
                    <a:close/>
                  </a:path>
                </a:pathLst>
              </a:custGeom>
              <a:solidFill>
                <a:srgbClr val="50E6FF"/>
              </a:solidFill>
              <a:ln w="7660"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C404B4C9-9F7C-412C-8C93-DCFB00440ADB}"/>
                  </a:ext>
                </a:extLst>
              </p:cNvPr>
              <p:cNvSpPr/>
              <p:nvPr/>
            </p:nvSpPr>
            <p:spPr>
              <a:xfrm>
                <a:off x="11260841" y="8130408"/>
                <a:ext cx="39903" cy="23124"/>
              </a:xfrm>
              <a:custGeom>
                <a:avLst/>
                <a:gdLst>
                  <a:gd name="connsiteX0" fmla="*/ 17854 w 39903"/>
                  <a:gd name="connsiteY0" fmla="*/ 23125 h 23124"/>
                  <a:gd name="connsiteX1" fmla="*/ 0 w 39903"/>
                  <a:gd name="connsiteY1" fmla="*/ 12476 h 23124"/>
                  <a:gd name="connsiteX2" fmla="*/ 22049 w 39903"/>
                  <a:gd name="connsiteY2" fmla="*/ 0 h 23124"/>
                  <a:gd name="connsiteX3" fmla="*/ 39903 w 39903"/>
                  <a:gd name="connsiteY3" fmla="*/ 10541 h 23124"/>
                  <a:gd name="connsiteX4" fmla="*/ 17854 w 39903"/>
                  <a:gd name="connsiteY4" fmla="*/ 23125 h 231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903" h="23124">
                    <a:moveTo>
                      <a:pt x="17854" y="23125"/>
                    </a:moveTo>
                    <a:lnTo>
                      <a:pt x="0" y="12476"/>
                    </a:lnTo>
                    <a:lnTo>
                      <a:pt x="22049" y="0"/>
                    </a:lnTo>
                    <a:lnTo>
                      <a:pt x="39903" y="10541"/>
                    </a:lnTo>
                    <a:lnTo>
                      <a:pt x="17854" y="23125"/>
                    </a:lnTo>
                    <a:close/>
                  </a:path>
                </a:pathLst>
              </a:custGeom>
              <a:solidFill>
                <a:srgbClr val="50E6FF"/>
              </a:solidFill>
              <a:ln w="7660"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533D8B45-9970-498B-8935-1E3F7AF1D8D3}"/>
                  </a:ext>
                </a:extLst>
              </p:cNvPr>
              <p:cNvSpPr/>
              <p:nvPr/>
            </p:nvSpPr>
            <p:spPr>
              <a:xfrm>
                <a:off x="11218680" y="8128902"/>
                <a:ext cx="37321" cy="21726"/>
              </a:xfrm>
              <a:custGeom>
                <a:avLst/>
                <a:gdLst>
                  <a:gd name="connsiteX0" fmla="*/ 16994 w 37321"/>
                  <a:gd name="connsiteY0" fmla="*/ 21726 h 21726"/>
                  <a:gd name="connsiteX1" fmla="*/ 0 w 37321"/>
                  <a:gd name="connsiteY1" fmla="*/ 11616 h 21726"/>
                  <a:gd name="connsiteX2" fmla="*/ 20220 w 37321"/>
                  <a:gd name="connsiteY2" fmla="*/ 0 h 21726"/>
                  <a:gd name="connsiteX3" fmla="*/ 37322 w 37321"/>
                  <a:gd name="connsiteY3" fmla="*/ 10110 h 21726"/>
                  <a:gd name="connsiteX4" fmla="*/ 16994 w 37321"/>
                  <a:gd name="connsiteY4" fmla="*/ 21726 h 217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321" h="21726">
                    <a:moveTo>
                      <a:pt x="16994" y="21726"/>
                    </a:moveTo>
                    <a:lnTo>
                      <a:pt x="0" y="11616"/>
                    </a:lnTo>
                    <a:lnTo>
                      <a:pt x="20220" y="0"/>
                    </a:lnTo>
                    <a:lnTo>
                      <a:pt x="37322" y="10110"/>
                    </a:lnTo>
                    <a:lnTo>
                      <a:pt x="16994" y="21726"/>
                    </a:lnTo>
                    <a:close/>
                  </a:path>
                </a:pathLst>
              </a:custGeom>
              <a:solidFill>
                <a:srgbClr val="50E6FF"/>
              </a:solidFill>
              <a:ln w="7660"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1E3D2F7E-02E9-499E-98A7-00284FBEDF10}"/>
                  </a:ext>
                </a:extLst>
              </p:cNvPr>
              <p:cNvSpPr/>
              <p:nvPr/>
            </p:nvSpPr>
            <p:spPr>
              <a:xfrm>
                <a:off x="11330967" y="8120191"/>
                <a:ext cx="34955" cy="20327"/>
              </a:xfrm>
              <a:custGeom>
                <a:avLst/>
                <a:gdLst>
                  <a:gd name="connsiteX0" fmla="*/ 16563 w 34955"/>
                  <a:gd name="connsiteY0" fmla="*/ 20328 h 20327"/>
                  <a:gd name="connsiteX1" fmla="*/ 0 w 34955"/>
                  <a:gd name="connsiteY1" fmla="*/ 10325 h 20327"/>
                  <a:gd name="connsiteX2" fmla="*/ 18284 w 34955"/>
                  <a:gd name="connsiteY2" fmla="*/ 0 h 20327"/>
                  <a:gd name="connsiteX3" fmla="*/ 34955 w 34955"/>
                  <a:gd name="connsiteY3" fmla="*/ 9895 h 20327"/>
                  <a:gd name="connsiteX4" fmla="*/ 16563 w 34955"/>
                  <a:gd name="connsiteY4" fmla="*/ 20328 h 203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55" h="20327">
                    <a:moveTo>
                      <a:pt x="16563" y="20328"/>
                    </a:moveTo>
                    <a:lnTo>
                      <a:pt x="0" y="10325"/>
                    </a:lnTo>
                    <a:lnTo>
                      <a:pt x="18284" y="0"/>
                    </a:lnTo>
                    <a:lnTo>
                      <a:pt x="34955" y="9895"/>
                    </a:lnTo>
                    <a:lnTo>
                      <a:pt x="16563" y="20328"/>
                    </a:lnTo>
                    <a:close/>
                  </a:path>
                </a:pathLst>
              </a:custGeom>
              <a:solidFill>
                <a:srgbClr val="50E6FF"/>
              </a:solidFill>
              <a:ln w="7660"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AFD4ADF6-5E8E-4AA5-9075-36E4D4E01B90}"/>
                  </a:ext>
                </a:extLst>
              </p:cNvPr>
              <p:cNvSpPr/>
              <p:nvPr/>
            </p:nvSpPr>
            <p:spPr>
              <a:xfrm>
                <a:off x="11369149" y="8070715"/>
                <a:ext cx="36676" cy="21188"/>
              </a:xfrm>
              <a:custGeom>
                <a:avLst/>
                <a:gdLst>
                  <a:gd name="connsiteX0" fmla="*/ 18822 w 36676"/>
                  <a:gd name="connsiteY0" fmla="*/ 0 h 21188"/>
                  <a:gd name="connsiteX1" fmla="*/ 36676 w 36676"/>
                  <a:gd name="connsiteY1" fmla="*/ 10541 h 21188"/>
                  <a:gd name="connsiteX2" fmla="*/ 17854 w 36676"/>
                  <a:gd name="connsiteY2" fmla="*/ 21188 h 21188"/>
                  <a:gd name="connsiteX3" fmla="*/ 0 w 36676"/>
                  <a:gd name="connsiteY3" fmla="*/ 10648 h 21188"/>
                  <a:gd name="connsiteX4" fmla="*/ 18822 w 36676"/>
                  <a:gd name="connsiteY4" fmla="*/ 0 h 211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676" h="21188">
                    <a:moveTo>
                      <a:pt x="18822" y="0"/>
                    </a:moveTo>
                    <a:lnTo>
                      <a:pt x="36676" y="10541"/>
                    </a:lnTo>
                    <a:lnTo>
                      <a:pt x="17854" y="21188"/>
                    </a:lnTo>
                    <a:lnTo>
                      <a:pt x="0" y="10648"/>
                    </a:lnTo>
                    <a:lnTo>
                      <a:pt x="18822" y="0"/>
                    </a:lnTo>
                    <a:close/>
                  </a:path>
                </a:pathLst>
              </a:custGeom>
              <a:solidFill>
                <a:srgbClr val="50E6FF"/>
              </a:solidFill>
              <a:ln w="7660"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6DC4D30D-8946-4882-85B7-2258566D8F46}"/>
                  </a:ext>
                </a:extLst>
              </p:cNvPr>
              <p:cNvSpPr/>
              <p:nvPr/>
            </p:nvSpPr>
            <p:spPr>
              <a:xfrm>
                <a:off x="11394317" y="8055012"/>
                <a:ext cx="38827" cy="22478"/>
              </a:xfrm>
              <a:custGeom>
                <a:avLst/>
                <a:gdLst>
                  <a:gd name="connsiteX0" fmla="*/ 20973 w 38827"/>
                  <a:gd name="connsiteY0" fmla="*/ 0 h 22478"/>
                  <a:gd name="connsiteX1" fmla="*/ 38828 w 38827"/>
                  <a:gd name="connsiteY1" fmla="*/ 10540 h 22478"/>
                  <a:gd name="connsiteX2" fmla="*/ 17747 w 38827"/>
                  <a:gd name="connsiteY2" fmla="*/ 22479 h 22478"/>
                  <a:gd name="connsiteX3" fmla="*/ 0 w 38827"/>
                  <a:gd name="connsiteY3" fmla="*/ 11938 h 22478"/>
                  <a:gd name="connsiteX4" fmla="*/ 20973 w 38827"/>
                  <a:gd name="connsiteY4" fmla="*/ 0 h 22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827" h="22478">
                    <a:moveTo>
                      <a:pt x="20973" y="0"/>
                    </a:moveTo>
                    <a:lnTo>
                      <a:pt x="38828" y="10540"/>
                    </a:lnTo>
                    <a:lnTo>
                      <a:pt x="17747" y="22479"/>
                    </a:lnTo>
                    <a:lnTo>
                      <a:pt x="0" y="11938"/>
                    </a:lnTo>
                    <a:lnTo>
                      <a:pt x="20973" y="0"/>
                    </a:lnTo>
                    <a:close/>
                  </a:path>
                </a:pathLst>
              </a:custGeom>
              <a:solidFill>
                <a:srgbClr val="50E6FF"/>
              </a:solidFill>
              <a:ln w="7660"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31C07BE7-46DB-4E86-8F1A-934352794787}"/>
                  </a:ext>
                </a:extLst>
              </p:cNvPr>
              <p:cNvSpPr/>
              <p:nvPr/>
            </p:nvSpPr>
            <p:spPr>
              <a:xfrm>
                <a:off x="11421529" y="8040062"/>
                <a:ext cx="37751" cy="22049"/>
              </a:xfrm>
              <a:custGeom>
                <a:avLst/>
                <a:gdLst>
                  <a:gd name="connsiteX0" fmla="*/ 20113 w 37751"/>
                  <a:gd name="connsiteY0" fmla="*/ 0 h 22049"/>
                  <a:gd name="connsiteX1" fmla="*/ 37752 w 37751"/>
                  <a:gd name="connsiteY1" fmla="*/ 10648 h 22049"/>
                  <a:gd name="connsiteX2" fmla="*/ 17855 w 37751"/>
                  <a:gd name="connsiteY2" fmla="*/ 22049 h 22049"/>
                  <a:gd name="connsiteX3" fmla="*/ 0 w 37751"/>
                  <a:gd name="connsiteY3" fmla="*/ 11401 h 22049"/>
                  <a:gd name="connsiteX4" fmla="*/ 20113 w 37751"/>
                  <a:gd name="connsiteY4" fmla="*/ 0 h 220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751" h="22049">
                    <a:moveTo>
                      <a:pt x="20113" y="0"/>
                    </a:moveTo>
                    <a:lnTo>
                      <a:pt x="37752" y="10648"/>
                    </a:lnTo>
                    <a:lnTo>
                      <a:pt x="17855" y="22049"/>
                    </a:lnTo>
                    <a:lnTo>
                      <a:pt x="0" y="11401"/>
                    </a:lnTo>
                    <a:lnTo>
                      <a:pt x="20113" y="0"/>
                    </a:lnTo>
                    <a:close/>
                  </a:path>
                </a:pathLst>
              </a:custGeom>
              <a:solidFill>
                <a:srgbClr val="50E6FF"/>
              </a:solidFill>
              <a:ln w="7660" cap="flat">
                <a:noFill/>
                <a:prstDash val="solid"/>
                <a:miter/>
              </a:ln>
            </p:spPr>
            <p:txBody>
              <a:bodyPr rtlCol="0" anchor="ctr"/>
              <a:lstStyle/>
              <a:p>
                <a:endParaRPr lang="en-US"/>
              </a:p>
            </p:txBody>
          </p:sp>
          <p:sp>
            <p:nvSpPr>
              <p:cNvPr id="68" name="Freeform: Shape 67">
                <a:extLst>
                  <a:ext uri="{FF2B5EF4-FFF2-40B4-BE49-F238E27FC236}">
                    <a16:creationId xmlns:a16="http://schemas.microsoft.com/office/drawing/2014/main" id="{402991E2-5097-4A42-AA1B-12621CC52B1F}"/>
                  </a:ext>
                </a:extLst>
              </p:cNvPr>
              <p:cNvSpPr/>
              <p:nvPr/>
            </p:nvSpPr>
            <p:spPr>
              <a:xfrm>
                <a:off x="11355597" y="8105455"/>
                <a:ext cx="35923" cy="20865"/>
              </a:xfrm>
              <a:custGeom>
                <a:avLst/>
                <a:gdLst>
                  <a:gd name="connsiteX0" fmla="*/ 16671 w 35923"/>
                  <a:gd name="connsiteY0" fmla="*/ 20866 h 20865"/>
                  <a:gd name="connsiteX1" fmla="*/ 0 w 35923"/>
                  <a:gd name="connsiteY1" fmla="*/ 10971 h 20865"/>
                  <a:gd name="connsiteX2" fmla="*/ 19252 w 35923"/>
                  <a:gd name="connsiteY2" fmla="*/ 0 h 20865"/>
                  <a:gd name="connsiteX3" fmla="*/ 35924 w 35923"/>
                  <a:gd name="connsiteY3" fmla="*/ 9895 h 20865"/>
                  <a:gd name="connsiteX4" fmla="*/ 16671 w 35923"/>
                  <a:gd name="connsiteY4" fmla="*/ 20866 h 20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923" h="20865">
                    <a:moveTo>
                      <a:pt x="16671" y="20866"/>
                    </a:moveTo>
                    <a:lnTo>
                      <a:pt x="0" y="10971"/>
                    </a:lnTo>
                    <a:lnTo>
                      <a:pt x="19252" y="0"/>
                    </a:lnTo>
                    <a:lnTo>
                      <a:pt x="35924" y="9895"/>
                    </a:lnTo>
                    <a:lnTo>
                      <a:pt x="16671" y="20866"/>
                    </a:lnTo>
                    <a:close/>
                  </a:path>
                </a:pathLst>
              </a:custGeom>
              <a:solidFill>
                <a:srgbClr val="50E6FF"/>
              </a:solidFill>
              <a:ln w="7660" cap="flat">
                <a:noFill/>
                <a:prstDash val="solid"/>
                <a:miter/>
              </a:ln>
            </p:spPr>
            <p:txBody>
              <a:bodyPr rtlCol="0" anchor="ctr"/>
              <a:lstStyle/>
              <a:p>
                <a:endParaRPr lang="en-US"/>
              </a:p>
            </p:txBody>
          </p:sp>
          <p:sp>
            <p:nvSpPr>
              <p:cNvPr id="69" name="Freeform: Shape 68">
                <a:extLst>
                  <a:ext uri="{FF2B5EF4-FFF2-40B4-BE49-F238E27FC236}">
                    <a16:creationId xmlns:a16="http://schemas.microsoft.com/office/drawing/2014/main" id="{DF8CD822-A76E-4555-98A6-30C9568B9CA9}"/>
                  </a:ext>
                </a:extLst>
              </p:cNvPr>
              <p:cNvSpPr/>
              <p:nvPr/>
            </p:nvSpPr>
            <p:spPr>
              <a:xfrm>
                <a:off x="11447772" y="8024144"/>
                <a:ext cx="39472" cy="22908"/>
              </a:xfrm>
              <a:custGeom>
                <a:avLst/>
                <a:gdLst>
                  <a:gd name="connsiteX0" fmla="*/ 21834 w 39472"/>
                  <a:gd name="connsiteY0" fmla="*/ 0 h 22908"/>
                  <a:gd name="connsiteX1" fmla="*/ 39473 w 39472"/>
                  <a:gd name="connsiteY1" fmla="*/ 10540 h 22908"/>
                  <a:gd name="connsiteX2" fmla="*/ 17855 w 39472"/>
                  <a:gd name="connsiteY2" fmla="*/ 22909 h 22908"/>
                  <a:gd name="connsiteX3" fmla="*/ 0 w 39472"/>
                  <a:gd name="connsiteY3" fmla="*/ 12369 h 22908"/>
                  <a:gd name="connsiteX4" fmla="*/ 21834 w 39472"/>
                  <a:gd name="connsiteY4" fmla="*/ 0 h 229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72" h="22908">
                    <a:moveTo>
                      <a:pt x="21834" y="0"/>
                    </a:moveTo>
                    <a:lnTo>
                      <a:pt x="39473" y="10540"/>
                    </a:lnTo>
                    <a:lnTo>
                      <a:pt x="17855" y="22909"/>
                    </a:lnTo>
                    <a:lnTo>
                      <a:pt x="0" y="12369"/>
                    </a:lnTo>
                    <a:lnTo>
                      <a:pt x="21834" y="0"/>
                    </a:lnTo>
                    <a:close/>
                  </a:path>
                </a:pathLst>
              </a:custGeom>
              <a:solidFill>
                <a:srgbClr val="50E6FF"/>
              </a:solidFill>
              <a:ln w="7660" cap="flat">
                <a:noFill/>
                <a:prstDash val="solid"/>
                <a:miter/>
              </a:ln>
            </p:spPr>
            <p:txBody>
              <a:bodyPr rtlCol="0" anchor="ctr"/>
              <a:lstStyle/>
              <a:p>
                <a:endParaRPr lang="en-US"/>
              </a:p>
            </p:txBody>
          </p:sp>
          <p:sp>
            <p:nvSpPr>
              <p:cNvPr id="70" name="Freeform: Shape 69">
                <a:extLst>
                  <a:ext uri="{FF2B5EF4-FFF2-40B4-BE49-F238E27FC236}">
                    <a16:creationId xmlns:a16="http://schemas.microsoft.com/office/drawing/2014/main" id="{6A0E3353-B17C-437E-B179-10020A8AC867}"/>
                  </a:ext>
                </a:extLst>
              </p:cNvPr>
              <p:cNvSpPr/>
              <p:nvPr/>
            </p:nvSpPr>
            <p:spPr>
              <a:xfrm>
                <a:off x="11221799" y="8101906"/>
                <a:ext cx="36030" cy="20865"/>
              </a:xfrm>
              <a:custGeom>
                <a:avLst/>
                <a:gdLst>
                  <a:gd name="connsiteX0" fmla="*/ 19790 w 36030"/>
                  <a:gd name="connsiteY0" fmla="*/ 0 h 20865"/>
                  <a:gd name="connsiteX1" fmla="*/ 36031 w 36030"/>
                  <a:gd name="connsiteY1" fmla="*/ 9680 h 20865"/>
                  <a:gd name="connsiteX2" fmla="*/ 16241 w 36030"/>
                  <a:gd name="connsiteY2" fmla="*/ 20866 h 20865"/>
                  <a:gd name="connsiteX3" fmla="*/ 0 w 36030"/>
                  <a:gd name="connsiteY3" fmla="*/ 11186 h 20865"/>
                  <a:gd name="connsiteX4" fmla="*/ 19790 w 36030"/>
                  <a:gd name="connsiteY4" fmla="*/ 0 h 20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30" h="20865">
                    <a:moveTo>
                      <a:pt x="19790" y="0"/>
                    </a:moveTo>
                    <a:lnTo>
                      <a:pt x="36031" y="9680"/>
                    </a:lnTo>
                    <a:lnTo>
                      <a:pt x="16241" y="20866"/>
                    </a:lnTo>
                    <a:lnTo>
                      <a:pt x="0" y="11186"/>
                    </a:lnTo>
                    <a:lnTo>
                      <a:pt x="19790" y="0"/>
                    </a:lnTo>
                    <a:close/>
                  </a:path>
                </a:pathLst>
              </a:custGeom>
              <a:solidFill>
                <a:srgbClr val="50E6FF"/>
              </a:solidFill>
              <a:ln w="7660" cap="flat">
                <a:no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94D221BC-3D5E-4FBF-B873-466EB409AF87}"/>
                  </a:ext>
                </a:extLst>
              </p:cNvPr>
              <p:cNvSpPr/>
              <p:nvPr/>
            </p:nvSpPr>
            <p:spPr>
              <a:xfrm>
                <a:off x="11457452" y="8047806"/>
                <a:ext cx="35170" cy="20543"/>
              </a:xfrm>
              <a:custGeom>
                <a:avLst/>
                <a:gdLst>
                  <a:gd name="connsiteX0" fmla="*/ 16563 w 35170"/>
                  <a:gd name="connsiteY0" fmla="*/ 20543 h 20543"/>
                  <a:gd name="connsiteX1" fmla="*/ 0 w 35170"/>
                  <a:gd name="connsiteY1" fmla="*/ 10648 h 20543"/>
                  <a:gd name="connsiteX2" fmla="*/ 18499 w 35170"/>
                  <a:gd name="connsiteY2" fmla="*/ 0 h 20543"/>
                  <a:gd name="connsiteX3" fmla="*/ 35170 w 35170"/>
                  <a:gd name="connsiteY3" fmla="*/ 10003 h 20543"/>
                  <a:gd name="connsiteX4" fmla="*/ 16563 w 35170"/>
                  <a:gd name="connsiteY4" fmla="*/ 20543 h 20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170" h="20543">
                    <a:moveTo>
                      <a:pt x="16563" y="20543"/>
                    </a:moveTo>
                    <a:lnTo>
                      <a:pt x="0" y="10648"/>
                    </a:lnTo>
                    <a:lnTo>
                      <a:pt x="18499" y="0"/>
                    </a:lnTo>
                    <a:lnTo>
                      <a:pt x="35170" y="10003"/>
                    </a:lnTo>
                    <a:lnTo>
                      <a:pt x="16563" y="20543"/>
                    </a:lnTo>
                    <a:close/>
                  </a:path>
                </a:pathLst>
              </a:custGeom>
              <a:solidFill>
                <a:srgbClr val="50E6FF"/>
              </a:solidFill>
              <a:ln w="7660" cap="flat">
                <a:noFill/>
                <a:prstDash val="solid"/>
                <a:miter/>
              </a:ln>
            </p:spPr>
            <p:txBody>
              <a:bodyPr rtlCol="0" anchor="ctr"/>
              <a:lstStyle/>
              <a:p>
                <a:endParaRPr lang="en-US"/>
              </a:p>
            </p:txBody>
          </p:sp>
          <p:sp>
            <p:nvSpPr>
              <p:cNvPr id="72" name="Freeform: Shape 71">
                <a:extLst>
                  <a:ext uri="{FF2B5EF4-FFF2-40B4-BE49-F238E27FC236}">
                    <a16:creationId xmlns:a16="http://schemas.microsoft.com/office/drawing/2014/main" id="{8E902755-8D16-4EC5-B0EF-9C3DA8EA5326}"/>
                  </a:ext>
                </a:extLst>
              </p:cNvPr>
              <p:cNvSpPr/>
              <p:nvPr/>
            </p:nvSpPr>
            <p:spPr>
              <a:xfrm>
                <a:off x="11247827" y="8088462"/>
                <a:ext cx="33557" cy="19467"/>
              </a:xfrm>
              <a:custGeom>
                <a:avLst/>
                <a:gdLst>
                  <a:gd name="connsiteX0" fmla="*/ 17317 w 33557"/>
                  <a:gd name="connsiteY0" fmla="*/ 0 h 19467"/>
                  <a:gd name="connsiteX1" fmla="*/ 33557 w 33557"/>
                  <a:gd name="connsiteY1" fmla="*/ 9680 h 19467"/>
                  <a:gd name="connsiteX2" fmla="*/ 16348 w 33557"/>
                  <a:gd name="connsiteY2" fmla="*/ 19467 h 19467"/>
                  <a:gd name="connsiteX3" fmla="*/ 0 w 33557"/>
                  <a:gd name="connsiteY3" fmla="*/ 9788 h 19467"/>
                  <a:gd name="connsiteX4" fmla="*/ 17317 w 33557"/>
                  <a:gd name="connsiteY4" fmla="*/ 0 h 194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557" h="19467">
                    <a:moveTo>
                      <a:pt x="17317" y="0"/>
                    </a:moveTo>
                    <a:lnTo>
                      <a:pt x="33557" y="9680"/>
                    </a:lnTo>
                    <a:lnTo>
                      <a:pt x="16348" y="19467"/>
                    </a:lnTo>
                    <a:lnTo>
                      <a:pt x="0" y="9788"/>
                    </a:lnTo>
                    <a:lnTo>
                      <a:pt x="17317" y="0"/>
                    </a:lnTo>
                    <a:close/>
                  </a:path>
                </a:pathLst>
              </a:custGeom>
              <a:solidFill>
                <a:srgbClr val="50E6FF"/>
              </a:solidFill>
              <a:ln w="7660" cap="flat">
                <a:noFill/>
                <a:prstDash val="solid"/>
                <a:miter/>
              </a:ln>
            </p:spPr>
            <p:txBody>
              <a:bodyPr rtlCol="0" anchor="ctr"/>
              <a:lstStyle/>
              <a:p>
                <a:endParaRPr lang="en-US"/>
              </a:p>
            </p:txBody>
          </p:sp>
          <p:sp>
            <p:nvSpPr>
              <p:cNvPr id="73" name="Freeform: Shape 72">
                <a:extLst>
                  <a:ext uri="{FF2B5EF4-FFF2-40B4-BE49-F238E27FC236}">
                    <a16:creationId xmlns:a16="http://schemas.microsoft.com/office/drawing/2014/main" id="{21CBF76D-E3B0-4197-8F2A-225FB6320BFA}"/>
                  </a:ext>
                </a:extLst>
              </p:cNvPr>
              <p:cNvSpPr/>
              <p:nvPr/>
            </p:nvSpPr>
            <p:spPr>
              <a:xfrm>
                <a:off x="11192759" y="8116641"/>
                <a:ext cx="38934" cy="22586"/>
              </a:xfrm>
              <a:custGeom>
                <a:avLst/>
                <a:gdLst>
                  <a:gd name="connsiteX0" fmla="*/ 22694 w 38934"/>
                  <a:gd name="connsiteY0" fmla="*/ 0 h 22586"/>
                  <a:gd name="connsiteX1" fmla="*/ 38935 w 38934"/>
                  <a:gd name="connsiteY1" fmla="*/ 9680 h 22586"/>
                  <a:gd name="connsiteX2" fmla="*/ 16241 w 38934"/>
                  <a:gd name="connsiteY2" fmla="*/ 22587 h 22586"/>
                  <a:gd name="connsiteX3" fmla="*/ 0 w 38934"/>
                  <a:gd name="connsiteY3" fmla="*/ 12907 h 22586"/>
                  <a:gd name="connsiteX4" fmla="*/ 22694 w 38934"/>
                  <a:gd name="connsiteY4" fmla="*/ 0 h 225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34" h="22586">
                    <a:moveTo>
                      <a:pt x="22694" y="0"/>
                    </a:moveTo>
                    <a:lnTo>
                      <a:pt x="38935" y="9680"/>
                    </a:lnTo>
                    <a:lnTo>
                      <a:pt x="16241" y="22587"/>
                    </a:lnTo>
                    <a:lnTo>
                      <a:pt x="0" y="12907"/>
                    </a:lnTo>
                    <a:lnTo>
                      <a:pt x="22694" y="0"/>
                    </a:lnTo>
                    <a:close/>
                  </a:path>
                </a:pathLst>
              </a:custGeom>
              <a:solidFill>
                <a:srgbClr val="50E6FF"/>
              </a:solidFill>
              <a:ln w="7660" cap="flat">
                <a:no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id="{989CDB85-0806-4A98-873F-581614BF5D36}"/>
                  </a:ext>
                </a:extLst>
              </p:cNvPr>
              <p:cNvSpPr/>
              <p:nvPr/>
            </p:nvSpPr>
            <p:spPr>
              <a:xfrm>
                <a:off x="11245461" y="8113629"/>
                <a:ext cx="37429" cy="21726"/>
              </a:xfrm>
              <a:custGeom>
                <a:avLst/>
                <a:gdLst>
                  <a:gd name="connsiteX0" fmla="*/ 20328 w 37429"/>
                  <a:gd name="connsiteY0" fmla="*/ 0 h 21726"/>
                  <a:gd name="connsiteX1" fmla="*/ 37429 w 37429"/>
                  <a:gd name="connsiteY1" fmla="*/ 10110 h 21726"/>
                  <a:gd name="connsiteX2" fmla="*/ 17101 w 37429"/>
                  <a:gd name="connsiteY2" fmla="*/ 21726 h 21726"/>
                  <a:gd name="connsiteX3" fmla="*/ 0 w 37429"/>
                  <a:gd name="connsiteY3" fmla="*/ 11616 h 21726"/>
                  <a:gd name="connsiteX4" fmla="*/ 20328 w 37429"/>
                  <a:gd name="connsiteY4" fmla="*/ 0 h 217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429" h="21726">
                    <a:moveTo>
                      <a:pt x="20328" y="0"/>
                    </a:moveTo>
                    <a:lnTo>
                      <a:pt x="37429" y="10110"/>
                    </a:lnTo>
                    <a:lnTo>
                      <a:pt x="17101" y="21726"/>
                    </a:lnTo>
                    <a:lnTo>
                      <a:pt x="0" y="11616"/>
                    </a:lnTo>
                    <a:lnTo>
                      <a:pt x="20328" y="0"/>
                    </a:lnTo>
                    <a:close/>
                  </a:path>
                </a:pathLst>
              </a:custGeom>
              <a:solidFill>
                <a:srgbClr val="50E6FF"/>
              </a:solidFill>
              <a:ln w="7660" cap="flat">
                <a:noFill/>
                <a:prstDash val="solid"/>
                <a:miter/>
              </a:ln>
            </p:spPr>
            <p:txBody>
              <a:bodyPr rtlCol="0" anchor="ctr"/>
              <a:lstStyle/>
              <a:p>
                <a:endParaRPr lang="en-US"/>
              </a:p>
            </p:txBody>
          </p:sp>
          <p:sp>
            <p:nvSpPr>
              <p:cNvPr id="75" name="Freeform: Shape 74">
                <a:extLst>
                  <a:ext uri="{FF2B5EF4-FFF2-40B4-BE49-F238E27FC236}">
                    <a16:creationId xmlns:a16="http://schemas.microsoft.com/office/drawing/2014/main" id="{C53FE687-A212-4F23-B823-09B7E5E9A892}"/>
                  </a:ext>
                </a:extLst>
              </p:cNvPr>
              <p:cNvSpPr/>
              <p:nvPr/>
            </p:nvSpPr>
            <p:spPr>
              <a:xfrm>
                <a:off x="11143714" y="8115781"/>
                <a:ext cx="45603" cy="26350"/>
              </a:xfrm>
              <a:custGeom>
                <a:avLst/>
                <a:gdLst>
                  <a:gd name="connsiteX0" fmla="*/ 15273 w 45603"/>
                  <a:gd name="connsiteY0" fmla="*/ 26351 h 26350"/>
                  <a:gd name="connsiteX1" fmla="*/ 0 w 45603"/>
                  <a:gd name="connsiteY1" fmla="*/ 17209 h 26350"/>
                  <a:gd name="connsiteX2" fmla="*/ 30223 w 45603"/>
                  <a:gd name="connsiteY2" fmla="*/ 0 h 26350"/>
                  <a:gd name="connsiteX3" fmla="*/ 45603 w 45603"/>
                  <a:gd name="connsiteY3" fmla="*/ 9035 h 26350"/>
                  <a:gd name="connsiteX4" fmla="*/ 15273 w 45603"/>
                  <a:gd name="connsiteY4" fmla="*/ 26351 h 26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03" h="26350">
                    <a:moveTo>
                      <a:pt x="15273" y="26351"/>
                    </a:moveTo>
                    <a:lnTo>
                      <a:pt x="0" y="17209"/>
                    </a:lnTo>
                    <a:lnTo>
                      <a:pt x="30223" y="0"/>
                    </a:lnTo>
                    <a:lnTo>
                      <a:pt x="45603" y="9035"/>
                    </a:lnTo>
                    <a:lnTo>
                      <a:pt x="15273" y="26351"/>
                    </a:lnTo>
                    <a:close/>
                  </a:path>
                </a:pathLst>
              </a:custGeom>
              <a:solidFill>
                <a:srgbClr val="50E6FF"/>
              </a:solidFill>
              <a:ln w="7660" cap="flat">
                <a:noFill/>
                <a:prstDash val="solid"/>
                <a:miter/>
              </a:ln>
            </p:spPr>
            <p:txBody>
              <a:bodyPr rtlCol="0" anchor="ctr"/>
              <a:lstStyle/>
              <a:p>
                <a:endParaRPr lang="en-US"/>
              </a:p>
            </p:txBody>
          </p:sp>
          <p:sp>
            <p:nvSpPr>
              <p:cNvPr id="76" name="Freeform: Shape 75">
                <a:extLst>
                  <a:ext uri="{FF2B5EF4-FFF2-40B4-BE49-F238E27FC236}">
                    <a16:creationId xmlns:a16="http://schemas.microsoft.com/office/drawing/2014/main" id="{0E920B01-8C5D-4D57-8D86-DE4F248A6C8B}"/>
                  </a:ext>
                </a:extLst>
              </p:cNvPr>
              <p:cNvSpPr/>
              <p:nvPr/>
            </p:nvSpPr>
            <p:spPr>
              <a:xfrm>
                <a:off x="11271489" y="8074049"/>
                <a:ext cx="35170" cy="20435"/>
              </a:xfrm>
              <a:custGeom>
                <a:avLst/>
                <a:gdLst>
                  <a:gd name="connsiteX0" fmla="*/ 18929 w 35170"/>
                  <a:gd name="connsiteY0" fmla="*/ 0 h 20435"/>
                  <a:gd name="connsiteX1" fmla="*/ 35170 w 35170"/>
                  <a:gd name="connsiteY1" fmla="*/ 9680 h 20435"/>
                  <a:gd name="connsiteX2" fmla="*/ 16241 w 35170"/>
                  <a:gd name="connsiteY2" fmla="*/ 20435 h 20435"/>
                  <a:gd name="connsiteX3" fmla="*/ 0 w 35170"/>
                  <a:gd name="connsiteY3" fmla="*/ 10756 h 20435"/>
                  <a:gd name="connsiteX4" fmla="*/ 18929 w 35170"/>
                  <a:gd name="connsiteY4" fmla="*/ 0 h 204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170" h="20435">
                    <a:moveTo>
                      <a:pt x="18929" y="0"/>
                    </a:moveTo>
                    <a:lnTo>
                      <a:pt x="35170" y="9680"/>
                    </a:lnTo>
                    <a:lnTo>
                      <a:pt x="16241" y="20435"/>
                    </a:lnTo>
                    <a:lnTo>
                      <a:pt x="0" y="10756"/>
                    </a:lnTo>
                    <a:lnTo>
                      <a:pt x="18929" y="0"/>
                    </a:lnTo>
                    <a:close/>
                  </a:path>
                </a:pathLst>
              </a:custGeom>
              <a:solidFill>
                <a:srgbClr val="50E6FF"/>
              </a:solidFill>
              <a:ln w="7660" cap="flat">
                <a:no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9ED57331-051A-49D2-9DEB-4006C3859ECB}"/>
                  </a:ext>
                </a:extLst>
              </p:cNvPr>
              <p:cNvSpPr/>
              <p:nvPr/>
            </p:nvSpPr>
            <p:spPr>
              <a:xfrm>
                <a:off x="11374635" y="8014356"/>
                <a:ext cx="36891" cy="21403"/>
              </a:xfrm>
              <a:custGeom>
                <a:avLst/>
                <a:gdLst>
                  <a:gd name="connsiteX0" fmla="*/ 20650 w 36891"/>
                  <a:gd name="connsiteY0" fmla="*/ 0 h 21403"/>
                  <a:gd name="connsiteX1" fmla="*/ 36891 w 36891"/>
                  <a:gd name="connsiteY1" fmla="*/ 9680 h 21403"/>
                  <a:gd name="connsiteX2" fmla="*/ 16241 w 36891"/>
                  <a:gd name="connsiteY2" fmla="*/ 21403 h 21403"/>
                  <a:gd name="connsiteX3" fmla="*/ 0 w 36891"/>
                  <a:gd name="connsiteY3" fmla="*/ 11723 h 21403"/>
                  <a:gd name="connsiteX4" fmla="*/ 20650 w 36891"/>
                  <a:gd name="connsiteY4" fmla="*/ 0 h 214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891" h="21403">
                    <a:moveTo>
                      <a:pt x="20650" y="0"/>
                    </a:moveTo>
                    <a:lnTo>
                      <a:pt x="36891" y="9680"/>
                    </a:lnTo>
                    <a:lnTo>
                      <a:pt x="16241" y="21403"/>
                    </a:lnTo>
                    <a:lnTo>
                      <a:pt x="0" y="11723"/>
                    </a:lnTo>
                    <a:lnTo>
                      <a:pt x="20650" y="0"/>
                    </a:lnTo>
                    <a:close/>
                  </a:path>
                </a:pathLst>
              </a:custGeom>
              <a:solidFill>
                <a:srgbClr val="50E6FF"/>
              </a:solidFill>
              <a:ln w="7660" cap="flat">
                <a:no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id="{ACEC80AA-5B36-4790-95D8-4886AB8E7F44}"/>
                  </a:ext>
                </a:extLst>
              </p:cNvPr>
              <p:cNvSpPr/>
              <p:nvPr/>
            </p:nvSpPr>
            <p:spPr>
              <a:xfrm>
                <a:off x="11180282" y="8101261"/>
                <a:ext cx="34525" cy="20005"/>
              </a:xfrm>
              <a:custGeom>
                <a:avLst/>
                <a:gdLst>
                  <a:gd name="connsiteX0" fmla="*/ 15273 w 34525"/>
                  <a:gd name="connsiteY0" fmla="*/ 20005 h 20005"/>
                  <a:gd name="connsiteX1" fmla="*/ 0 w 34525"/>
                  <a:gd name="connsiteY1" fmla="*/ 10971 h 20005"/>
                  <a:gd name="connsiteX2" fmla="*/ 19145 w 34525"/>
                  <a:gd name="connsiteY2" fmla="*/ 0 h 20005"/>
                  <a:gd name="connsiteX3" fmla="*/ 34525 w 34525"/>
                  <a:gd name="connsiteY3" fmla="*/ 9035 h 20005"/>
                  <a:gd name="connsiteX4" fmla="*/ 15273 w 34525"/>
                  <a:gd name="connsiteY4" fmla="*/ 20005 h 200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525" h="20005">
                    <a:moveTo>
                      <a:pt x="15273" y="20005"/>
                    </a:moveTo>
                    <a:lnTo>
                      <a:pt x="0" y="10971"/>
                    </a:lnTo>
                    <a:lnTo>
                      <a:pt x="19145" y="0"/>
                    </a:lnTo>
                    <a:lnTo>
                      <a:pt x="34525" y="9035"/>
                    </a:lnTo>
                    <a:lnTo>
                      <a:pt x="15273" y="20005"/>
                    </a:lnTo>
                    <a:close/>
                  </a:path>
                </a:pathLst>
              </a:custGeom>
              <a:solidFill>
                <a:srgbClr val="50E6FF"/>
              </a:solidFill>
              <a:ln w="7660" cap="flat">
                <a:noFill/>
                <a:prstDash val="solid"/>
                <a:miter/>
              </a:ln>
            </p:spPr>
            <p:txBody>
              <a:bodyPr rtlCol="0" anchor="ctr"/>
              <a:lstStyle/>
              <a:p>
                <a:endParaRPr lang="en-US"/>
              </a:p>
            </p:txBody>
          </p:sp>
          <p:sp>
            <p:nvSpPr>
              <p:cNvPr id="79" name="Freeform: Shape 78">
                <a:extLst>
                  <a:ext uri="{FF2B5EF4-FFF2-40B4-BE49-F238E27FC236}">
                    <a16:creationId xmlns:a16="http://schemas.microsoft.com/office/drawing/2014/main" id="{88682250-4445-45CB-979C-8E0DF9E894D0}"/>
                  </a:ext>
                </a:extLst>
              </p:cNvPr>
              <p:cNvSpPr/>
              <p:nvPr/>
            </p:nvSpPr>
            <p:spPr>
              <a:xfrm>
                <a:off x="11401631" y="7997900"/>
                <a:ext cx="38611" cy="22371"/>
              </a:xfrm>
              <a:custGeom>
                <a:avLst/>
                <a:gdLst>
                  <a:gd name="connsiteX0" fmla="*/ 22371 w 38611"/>
                  <a:gd name="connsiteY0" fmla="*/ 0 h 22371"/>
                  <a:gd name="connsiteX1" fmla="*/ 38612 w 38611"/>
                  <a:gd name="connsiteY1" fmla="*/ 9680 h 22371"/>
                  <a:gd name="connsiteX2" fmla="*/ 16241 w 38611"/>
                  <a:gd name="connsiteY2" fmla="*/ 22371 h 22371"/>
                  <a:gd name="connsiteX3" fmla="*/ 0 w 38611"/>
                  <a:gd name="connsiteY3" fmla="*/ 12691 h 22371"/>
                  <a:gd name="connsiteX4" fmla="*/ 22371 w 38611"/>
                  <a:gd name="connsiteY4" fmla="*/ 0 h 223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11" h="22371">
                    <a:moveTo>
                      <a:pt x="22371" y="0"/>
                    </a:moveTo>
                    <a:lnTo>
                      <a:pt x="38612" y="9680"/>
                    </a:lnTo>
                    <a:lnTo>
                      <a:pt x="16241" y="22371"/>
                    </a:lnTo>
                    <a:lnTo>
                      <a:pt x="0" y="12691"/>
                    </a:lnTo>
                    <a:lnTo>
                      <a:pt x="22371" y="0"/>
                    </a:lnTo>
                    <a:close/>
                  </a:path>
                </a:pathLst>
              </a:custGeom>
              <a:solidFill>
                <a:srgbClr val="50E6FF"/>
              </a:solidFill>
              <a:ln w="7660" cap="flat">
                <a:noFill/>
                <a:prstDash val="solid"/>
                <a:miter/>
              </a:ln>
            </p:spPr>
            <p:txBody>
              <a:bodyPr rtlCol="0" anchor="ctr"/>
              <a:lstStyle/>
              <a:p>
                <a:endParaRPr lang="en-US"/>
              </a:p>
            </p:txBody>
          </p:sp>
          <p:sp>
            <p:nvSpPr>
              <p:cNvPr id="80" name="Freeform: Shape 79">
                <a:extLst>
                  <a:ext uri="{FF2B5EF4-FFF2-40B4-BE49-F238E27FC236}">
                    <a16:creationId xmlns:a16="http://schemas.microsoft.com/office/drawing/2014/main" id="{0B960E09-8305-45A1-9B2F-F63DD20A401E}"/>
                  </a:ext>
                </a:extLst>
              </p:cNvPr>
              <p:cNvSpPr/>
              <p:nvPr/>
            </p:nvSpPr>
            <p:spPr>
              <a:xfrm>
                <a:off x="11430348" y="7983703"/>
                <a:ext cx="35063" cy="20435"/>
              </a:xfrm>
              <a:custGeom>
                <a:avLst/>
                <a:gdLst>
                  <a:gd name="connsiteX0" fmla="*/ 18822 w 35063"/>
                  <a:gd name="connsiteY0" fmla="*/ 0 h 20435"/>
                  <a:gd name="connsiteX1" fmla="*/ 35063 w 35063"/>
                  <a:gd name="connsiteY1" fmla="*/ 9680 h 20435"/>
                  <a:gd name="connsiteX2" fmla="*/ 16241 w 35063"/>
                  <a:gd name="connsiteY2" fmla="*/ 20435 h 20435"/>
                  <a:gd name="connsiteX3" fmla="*/ 0 w 35063"/>
                  <a:gd name="connsiteY3" fmla="*/ 10756 h 20435"/>
                  <a:gd name="connsiteX4" fmla="*/ 18822 w 35063"/>
                  <a:gd name="connsiteY4" fmla="*/ 0 h 204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63" h="20435">
                    <a:moveTo>
                      <a:pt x="18822" y="0"/>
                    </a:moveTo>
                    <a:lnTo>
                      <a:pt x="35063" y="9680"/>
                    </a:lnTo>
                    <a:lnTo>
                      <a:pt x="16241" y="20435"/>
                    </a:lnTo>
                    <a:lnTo>
                      <a:pt x="0" y="10756"/>
                    </a:lnTo>
                    <a:lnTo>
                      <a:pt x="18822" y="0"/>
                    </a:lnTo>
                    <a:close/>
                  </a:path>
                </a:pathLst>
              </a:custGeom>
              <a:solidFill>
                <a:srgbClr val="50E6FF"/>
              </a:solidFill>
              <a:ln w="7660" cap="flat">
                <a:noFill/>
                <a:prstDash val="solid"/>
                <a:miter/>
              </a:ln>
            </p:spPr>
            <p:txBody>
              <a:bodyPr rtlCol="0" anchor="ctr"/>
              <a:lstStyle/>
              <a:p>
                <a:endParaRPr lang="en-US"/>
              </a:p>
            </p:txBody>
          </p:sp>
          <p:sp>
            <p:nvSpPr>
              <p:cNvPr id="81" name="Freeform: Shape 80">
                <a:extLst>
                  <a:ext uri="{FF2B5EF4-FFF2-40B4-BE49-F238E27FC236}">
                    <a16:creationId xmlns:a16="http://schemas.microsoft.com/office/drawing/2014/main" id="{D02BDF1F-A9DE-4DC9-8814-A23C39CCB8E4}"/>
                  </a:ext>
                </a:extLst>
              </p:cNvPr>
              <p:cNvSpPr/>
              <p:nvPr/>
            </p:nvSpPr>
            <p:spPr>
              <a:xfrm>
                <a:off x="11296765" y="8059745"/>
                <a:ext cx="35170" cy="20435"/>
              </a:xfrm>
              <a:custGeom>
                <a:avLst/>
                <a:gdLst>
                  <a:gd name="connsiteX0" fmla="*/ 18929 w 35170"/>
                  <a:gd name="connsiteY0" fmla="*/ 0 h 20435"/>
                  <a:gd name="connsiteX1" fmla="*/ 35170 w 35170"/>
                  <a:gd name="connsiteY1" fmla="*/ 9680 h 20435"/>
                  <a:gd name="connsiteX2" fmla="*/ 16241 w 35170"/>
                  <a:gd name="connsiteY2" fmla="*/ 20435 h 20435"/>
                  <a:gd name="connsiteX3" fmla="*/ 0 w 35170"/>
                  <a:gd name="connsiteY3" fmla="*/ 10756 h 20435"/>
                  <a:gd name="connsiteX4" fmla="*/ 18929 w 35170"/>
                  <a:gd name="connsiteY4" fmla="*/ 0 h 204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170" h="20435">
                    <a:moveTo>
                      <a:pt x="18929" y="0"/>
                    </a:moveTo>
                    <a:lnTo>
                      <a:pt x="35170" y="9680"/>
                    </a:lnTo>
                    <a:lnTo>
                      <a:pt x="16241" y="20435"/>
                    </a:lnTo>
                    <a:lnTo>
                      <a:pt x="0" y="10756"/>
                    </a:lnTo>
                    <a:lnTo>
                      <a:pt x="18929" y="0"/>
                    </a:lnTo>
                    <a:close/>
                  </a:path>
                </a:pathLst>
              </a:custGeom>
              <a:solidFill>
                <a:srgbClr val="50E6FF"/>
              </a:solidFill>
              <a:ln w="7660" cap="flat">
                <a:noFill/>
                <a:prstDash val="solid"/>
                <a:miter/>
              </a:ln>
            </p:spPr>
            <p:txBody>
              <a:bodyPr rtlCol="0" anchor="ctr"/>
              <a:lstStyle/>
              <a:p>
                <a:endParaRPr lang="en-US"/>
              </a:p>
            </p:txBody>
          </p:sp>
          <p:sp>
            <p:nvSpPr>
              <p:cNvPr id="82" name="Freeform: Shape 81">
                <a:extLst>
                  <a:ext uri="{FF2B5EF4-FFF2-40B4-BE49-F238E27FC236}">
                    <a16:creationId xmlns:a16="http://schemas.microsoft.com/office/drawing/2014/main" id="{4CACE7C8-1B4F-469B-8175-0BD192F368E6}"/>
                  </a:ext>
                </a:extLst>
              </p:cNvPr>
              <p:cNvSpPr/>
              <p:nvPr/>
            </p:nvSpPr>
            <p:spPr>
              <a:xfrm>
                <a:off x="11321933" y="8044794"/>
                <a:ext cx="36030" cy="20865"/>
              </a:xfrm>
              <a:custGeom>
                <a:avLst/>
                <a:gdLst>
                  <a:gd name="connsiteX0" fmla="*/ 19790 w 36030"/>
                  <a:gd name="connsiteY0" fmla="*/ 0 h 20865"/>
                  <a:gd name="connsiteX1" fmla="*/ 36031 w 36030"/>
                  <a:gd name="connsiteY1" fmla="*/ 9680 h 20865"/>
                  <a:gd name="connsiteX2" fmla="*/ 16241 w 36030"/>
                  <a:gd name="connsiteY2" fmla="*/ 20866 h 20865"/>
                  <a:gd name="connsiteX3" fmla="*/ 0 w 36030"/>
                  <a:gd name="connsiteY3" fmla="*/ 11186 h 20865"/>
                  <a:gd name="connsiteX4" fmla="*/ 19790 w 36030"/>
                  <a:gd name="connsiteY4" fmla="*/ 0 h 20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30" h="20865">
                    <a:moveTo>
                      <a:pt x="19790" y="0"/>
                    </a:moveTo>
                    <a:lnTo>
                      <a:pt x="36031" y="9680"/>
                    </a:lnTo>
                    <a:lnTo>
                      <a:pt x="16241" y="20866"/>
                    </a:lnTo>
                    <a:lnTo>
                      <a:pt x="0" y="11186"/>
                    </a:lnTo>
                    <a:lnTo>
                      <a:pt x="19790" y="0"/>
                    </a:lnTo>
                    <a:close/>
                  </a:path>
                </a:pathLst>
              </a:custGeom>
              <a:solidFill>
                <a:srgbClr val="50E6FF"/>
              </a:solidFill>
              <a:ln w="7660" cap="flat">
                <a:noFill/>
                <a:prstDash val="solid"/>
                <a:miter/>
              </a:ln>
            </p:spPr>
            <p:txBody>
              <a:bodyPr rtlCol="0" anchor="ctr"/>
              <a:lstStyle/>
              <a:p>
                <a:endParaRPr lang="en-US"/>
              </a:p>
            </p:txBody>
          </p:sp>
          <p:sp>
            <p:nvSpPr>
              <p:cNvPr id="83" name="Freeform: Shape 82">
                <a:extLst>
                  <a:ext uri="{FF2B5EF4-FFF2-40B4-BE49-F238E27FC236}">
                    <a16:creationId xmlns:a16="http://schemas.microsoft.com/office/drawing/2014/main" id="{D0DBE928-3B7A-4BC9-B8DE-FB046F72AF80}"/>
                  </a:ext>
                </a:extLst>
              </p:cNvPr>
              <p:cNvSpPr/>
              <p:nvPr/>
            </p:nvSpPr>
            <p:spPr>
              <a:xfrm>
                <a:off x="11491439" y="7967032"/>
                <a:ext cx="49045" cy="28287"/>
              </a:xfrm>
              <a:custGeom>
                <a:avLst/>
                <a:gdLst>
                  <a:gd name="connsiteX0" fmla="*/ 0 w 49045"/>
                  <a:gd name="connsiteY0" fmla="*/ 18285 h 28287"/>
                  <a:gd name="connsiteX1" fmla="*/ 32051 w 49045"/>
                  <a:gd name="connsiteY1" fmla="*/ 0 h 28287"/>
                  <a:gd name="connsiteX2" fmla="*/ 49045 w 49045"/>
                  <a:gd name="connsiteY2" fmla="*/ 10110 h 28287"/>
                  <a:gd name="connsiteX3" fmla="*/ 17102 w 49045"/>
                  <a:gd name="connsiteY3" fmla="*/ 28287 h 28287"/>
                  <a:gd name="connsiteX4" fmla="*/ 0 w 49045"/>
                  <a:gd name="connsiteY4" fmla="*/ 18285 h 282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045" h="28287">
                    <a:moveTo>
                      <a:pt x="0" y="18285"/>
                    </a:moveTo>
                    <a:lnTo>
                      <a:pt x="32051" y="0"/>
                    </a:lnTo>
                    <a:lnTo>
                      <a:pt x="49045" y="10110"/>
                    </a:lnTo>
                    <a:lnTo>
                      <a:pt x="17102" y="28287"/>
                    </a:lnTo>
                    <a:lnTo>
                      <a:pt x="0" y="18285"/>
                    </a:lnTo>
                    <a:close/>
                  </a:path>
                </a:pathLst>
              </a:custGeom>
              <a:solidFill>
                <a:srgbClr val="50E6FF"/>
              </a:solidFill>
              <a:ln w="7660" cap="flat">
                <a:no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id="{B5F1D171-E9B8-4281-A95F-F75E5C49DBD2}"/>
                  </a:ext>
                </a:extLst>
              </p:cNvPr>
              <p:cNvSpPr/>
              <p:nvPr/>
            </p:nvSpPr>
            <p:spPr>
              <a:xfrm>
                <a:off x="11348176" y="8029629"/>
                <a:ext cx="36461" cy="21188"/>
              </a:xfrm>
              <a:custGeom>
                <a:avLst/>
                <a:gdLst>
                  <a:gd name="connsiteX0" fmla="*/ 20220 w 36461"/>
                  <a:gd name="connsiteY0" fmla="*/ 0 h 21188"/>
                  <a:gd name="connsiteX1" fmla="*/ 36461 w 36461"/>
                  <a:gd name="connsiteY1" fmla="*/ 9680 h 21188"/>
                  <a:gd name="connsiteX2" fmla="*/ 16241 w 36461"/>
                  <a:gd name="connsiteY2" fmla="*/ 21188 h 21188"/>
                  <a:gd name="connsiteX3" fmla="*/ 0 w 36461"/>
                  <a:gd name="connsiteY3" fmla="*/ 11508 h 21188"/>
                  <a:gd name="connsiteX4" fmla="*/ 20220 w 36461"/>
                  <a:gd name="connsiteY4" fmla="*/ 0 h 211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61" h="21188">
                    <a:moveTo>
                      <a:pt x="20220" y="0"/>
                    </a:moveTo>
                    <a:lnTo>
                      <a:pt x="36461" y="9680"/>
                    </a:lnTo>
                    <a:lnTo>
                      <a:pt x="16241" y="21188"/>
                    </a:lnTo>
                    <a:lnTo>
                      <a:pt x="0" y="11508"/>
                    </a:lnTo>
                    <a:lnTo>
                      <a:pt x="20220" y="0"/>
                    </a:lnTo>
                    <a:close/>
                  </a:path>
                </a:pathLst>
              </a:custGeom>
              <a:solidFill>
                <a:srgbClr val="50E6FF"/>
              </a:solidFill>
              <a:ln w="7660" cap="flat">
                <a:noFill/>
                <a:prstDash val="solid"/>
                <a:miter/>
              </a:ln>
            </p:spPr>
            <p:txBody>
              <a:bodyPr rtlCol="0" anchor="ctr"/>
              <a:lstStyle/>
              <a:p>
                <a:endParaRPr lang="en-US"/>
              </a:p>
            </p:txBody>
          </p:sp>
          <p:sp>
            <p:nvSpPr>
              <p:cNvPr id="85" name="Freeform: Shape 84">
                <a:extLst>
                  <a:ext uri="{FF2B5EF4-FFF2-40B4-BE49-F238E27FC236}">
                    <a16:creationId xmlns:a16="http://schemas.microsoft.com/office/drawing/2014/main" id="{576F8B6C-F852-4DCD-934F-5EDAB559B172}"/>
                  </a:ext>
                </a:extLst>
              </p:cNvPr>
              <p:cNvSpPr/>
              <p:nvPr/>
            </p:nvSpPr>
            <p:spPr>
              <a:xfrm>
                <a:off x="11414645" y="7969398"/>
                <a:ext cx="31943" cy="18499"/>
              </a:xfrm>
              <a:custGeom>
                <a:avLst/>
                <a:gdLst>
                  <a:gd name="connsiteX0" fmla="*/ 15165 w 31943"/>
                  <a:gd name="connsiteY0" fmla="*/ 18500 h 18499"/>
                  <a:gd name="connsiteX1" fmla="*/ 0 w 31943"/>
                  <a:gd name="connsiteY1" fmla="*/ 9465 h 18499"/>
                  <a:gd name="connsiteX2" fmla="*/ 16671 w 31943"/>
                  <a:gd name="connsiteY2" fmla="*/ 0 h 18499"/>
                  <a:gd name="connsiteX3" fmla="*/ 31944 w 31943"/>
                  <a:gd name="connsiteY3" fmla="*/ 8927 h 18499"/>
                  <a:gd name="connsiteX4" fmla="*/ 15165 w 31943"/>
                  <a:gd name="connsiteY4" fmla="*/ 18500 h 184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43" h="18499">
                    <a:moveTo>
                      <a:pt x="15165" y="18500"/>
                    </a:moveTo>
                    <a:lnTo>
                      <a:pt x="0" y="9465"/>
                    </a:lnTo>
                    <a:lnTo>
                      <a:pt x="16671" y="0"/>
                    </a:lnTo>
                    <a:lnTo>
                      <a:pt x="31944" y="8927"/>
                    </a:lnTo>
                    <a:lnTo>
                      <a:pt x="15165" y="18500"/>
                    </a:lnTo>
                    <a:close/>
                  </a:path>
                </a:pathLst>
              </a:custGeom>
              <a:solidFill>
                <a:srgbClr val="50E6FF"/>
              </a:solidFill>
              <a:ln w="7660" cap="flat">
                <a:noFill/>
                <a:prstDash val="solid"/>
                <a:miter/>
              </a:ln>
            </p:spPr>
            <p:txBody>
              <a:bodyPr rtlCol="0" anchor="ctr"/>
              <a:lstStyle/>
              <a:p>
                <a:endParaRPr lang="en-US"/>
              </a:p>
            </p:txBody>
          </p:sp>
          <p:sp>
            <p:nvSpPr>
              <p:cNvPr id="86" name="Freeform: Shape 85">
                <a:extLst>
                  <a:ext uri="{FF2B5EF4-FFF2-40B4-BE49-F238E27FC236}">
                    <a16:creationId xmlns:a16="http://schemas.microsoft.com/office/drawing/2014/main" id="{B168F9E0-30FA-4340-A65E-CA71A4765681}"/>
                  </a:ext>
                </a:extLst>
              </p:cNvPr>
              <p:cNvSpPr/>
              <p:nvPr/>
            </p:nvSpPr>
            <p:spPr>
              <a:xfrm>
                <a:off x="11205773" y="8085127"/>
                <a:ext cx="37214" cy="21511"/>
              </a:xfrm>
              <a:custGeom>
                <a:avLst/>
                <a:gdLst>
                  <a:gd name="connsiteX0" fmla="*/ 15380 w 37214"/>
                  <a:gd name="connsiteY0" fmla="*/ 21511 h 21511"/>
                  <a:gd name="connsiteX1" fmla="*/ 0 w 37214"/>
                  <a:gd name="connsiteY1" fmla="*/ 12584 h 21511"/>
                  <a:gd name="connsiteX2" fmla="*/ 21941 w 37214"/>
                  <a:gd name="connsiteY2" fmla="*/ 0 h 21511"/>
                  <a:gd name="connsiteX3" fmla="*/ 37214 w 37214"/>
                  <a:gd name="connsiteY3" fmla="*/ 9035 h 21511"/>
                  <a:gd name="connsiteX4" fmla="*/ 15380 w 37214"/>
                  <a:gd name="connsiteY4" fmla="*/ 21511 h 21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214" h="21511">
                    <a:moveTo>
                      <a:pt x="15380" y="21511"/>
                    </a:moveTo>
                    <a:lnTo>
                      <a:pt x="0" y="12584"/>
                    </a:lnTo>
                    <a:lnTo>
                      <a:pt x="21941" y="0"/>
                    </a:lnTo>
                    <a:lnTo>
                      <a:pt x="37214" y="9035"/>
                    </a:lnTo>
                    <a:lnTo>
                      <a:pt x="15380" y="21511"/>
                    </a:lnTo>
                    <a:close/>
                  </a:path>
                </a:pathLst>
              </a:custGeom>
              <a:solidFill>
                <a:srgbClr val="50E6FF"/>
              </a:solidFill>
              <a:ln w="7660" cap="flat">
                <a:noFill/>
                <a:prstDash val="solid"/>
                <a:miter/>
              </a:ln>
            </p:spPr>
            <p:txBody>
              <a:bodyPr rtlCol="0" anchor="ctr"/>
              <a:lstStyle/>
              <a:p>
                <a:endParaRPr lang="en-US"/>
              </a:p>
            </p:txBody>
          </p:sp>
          <p:sp>
            <p:nvSpPr>
              <p:cNvPr id="87" name="Freeform: Shape 86">
                <a:extLst>
                  <a:ext uri="{FF2B5EF4-FFF2-40B4-BE49-F238E27FC236}">
                    <a16:creationId xmlns:a16="http://schemas.microsoft.com/office/drawing/2014/main" id="{77F94892-2F98-4932-8ED3-7CEF2E730B18}"/>
                  </a:ext>
                </a:extLst>
              </p:cNvPr>
              <p:cNvSpPr/>
              <p:nvPr/>
            </p:nvSpPr>
            <p:spPr>
              <a:xfrm>
                <a:off x="11390338" y="7982627"/>
                <a:ext cx="33342" cy="19144"/>
              </a:xfrm>
              <a:custGeom>
                <a:avLst/>
                <a:gdLst>
                  <a:gd name="connsiteX0" fmla="*/ 15165 w 33342"/>
                  <a:gd name="connsiteY0" fmla="*/ 19145 h 19144"/>
                  <a:gd name="connsiteX1" fmla="*/ 0 w 33342"/>
                  <a:gd name="connsiteY1" fmla="*/ 10218 h 19144"/>
                  <a:gd name="connsiteX2" fmla="*/ 18069 w 33342"/>
                  <a:gd name="connsiteY2" fmla="*/ 0 h 19144"/>
                  <a:gd name="connsiteX3" fmla="*/ 33342 w 33342"/>
                  <a:gd name="connsiteY3" fmla="*/ 8927 h 19144"/>
                  <a:gd name="connsiteX4" fmla="*/ 15165 w 33342"/>
                  <a:gd name="connsiteY4" fmla="*/ 19145 h 19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342" h="19144">
                    <a:moveTo>
                      <a:pt x="15165" y="19145"/>
                    </a:moveTo>
                    <a:lnTo>
                      <a:pt x="0" y="10218"/>
                    </a:lnTo>
                    <a:lnTo>
                      <a:pt x="18069" y="0"/>
                    </a:lnTo>
                    <a:lnTo>
                      <a:pt x="33342" y="8927"/>
                    </a:lnTo>
                    <a:lnTo>
                      <a:pt x="15165" y="19145"/>
                    </a:lnTo>
                    <a:close/>
                  </a:path>
                </a:pathLst>
              </a:custGeom>
              <a:solidFill>
                <a:srgbClr val="50E6FF"/>
              </a:solidFill>
              <a:ln w="7660" cap="flat">
                <a:noFill/>
                <a:prstDash val="solid"/>
                <a:miter/>
              </a:ln>
            </p:spPr>
            <p:txBody>
              <a:bodyPr rtlCol="0" anchor="ctr"/>
              <a:lstStyle/>
              <a:p>
                <a:endParaRPr lang="en-US"/>
              </a:p>
            </p:txBody>
          </p:sp>
          <p:sp>
            <p:nvSpPr>
              <p:cNvPr id="88" name="Freeform: Shape 87">
                <a:extLst>
                  <a:ext uri="{FF2B5EF4-FFF2-40B4-BE49-F238E27FC236}">
                    <a16:creationId xmlns:a16="http://schemas.microsoft.com/office/drawing/2014/main" id="{F0E80CD0-8836-4807-ADB1-ACE721D62F71}"/>
                  </a:ext>
                </a:extLst>
              </p:cNvPr>
              <p:cNvSpPr/>
              <p:nvPr/>
            </p:nvSpPr>
            <p:spPr>
              <a:xfrm>
                <a:off x="11363771" y="7996287"/>
                <a:ext cx="35385" cy="20543"/>
              </a:xfrm>
              <a:custGeom>
                <a:avLst/>
                <a:gdLst>
                  <a:gd name="connsiteX0" fmla="*/ 15273 w 35385"/>
                  <a:gd name="connsiteY0" fmla="*/ 20543 h 20543"/>
                  <a:gd name="connsiteX1" fmla="*/ 0 w 35385"/>
                  <a:gd name="connsiteY1" fmla="*/ 11508 h 20543"/>
                  <a:gd name="connsiteX2" fmla="*/ 20113 w 35385"/>
                  <a:gd name="connsiteY2" fmla="*/ 0 h 20543"/>
                  <a:gd name="connsiteX3" fmla="*/ 35386 w 35385"/>
                  <a:gd name="connsiteY3" fmla="*/ 9035 h 20543"/>
                  <a:gd name="connsiteX4" fmla="*/ 15273 w 35385"/>
                  <a:gd name="connsiteY4" fmla="*/ 20543 h 20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385" h="20543">
                    <a:moveTo>
                      <a:pt x="15273" y="20543"/>
                    </a:moveTo>
                    <a:lnTo>
                      <a:pt x="0" y="11508"/>
                    </a:lnTo>
                    <a:lnTo>
                      <a:pt x="20113" y="0"/>
                    </a:lnTo>
                    <a:lnTo>
                      <a:pt x="35386" y="9035"/>
                    </a:lnTo>
                    <a:lnTo>
                      <a:pt x="15273" y="20543"/>
                    </a:lnTo>
                    <a:close/>
                  </a:path>
                </a:pathLst>
              </a:custGeom>
              <a:solidFill>
                <a:srgbClr val="50E6FF"/>
              </a:solidFill>
              <a:ln w="7660" cap="flat">
                <a:noFill/>
                <a:prstDash val="solid"/>
                <a:miter/>
              </a:ln>
            </p:spPr>
            <p:txBody>
              <a:bodyPr rtlCol="0" anchor="ctr"/>
              <a:lstStyle/>
              <a:p>
                <a:endParaRPr lang="en-US"/>
              </a:p>
            </p:txBody>
          </p:sp>
          <p:sp>
            <p:nvSpPr>
              <p:cNvPr id="89" name="Freeform: Shape 88">
                <a:extLst>
                  <a:ext uri="{FF2B5EF4-FFF2-40B4-BE49-F238E27FC236}">
                    <a16:creationId xmlns:a16="http://schemas.microsoft.com/office/drawing/2014/main" id="{BB7AEC50-CFA6-46F6-AE8A-18F859320527}"/>
                  </a:ext>
                </a:extLst>
              </p:cNvPr>
              <p:cNvSpPr/>
              <p:nvPr/>
            </p:nvSpPr>
            <p:spPr>
              <a:xfrm>
                <a:off x="11463045" y="7941434"/>
                <a:ext cx="32697" cy="18929"/>
              </a:xfrm>
              <a:custGeom>
                <a:avLst/>
                <a:gdLst>
                  <a:gd name="connsiteX0" fmla="*/ 0 w 32697"/>
                  <a:gd name="connsiteY0" fmla="*/ 10003 h 18929"/>
                  <a:gd name="connsiteX1" fmla="*/ 17532 w 32697"/>
                  <a:gd name="connsiteY1" fmla="*/ 0 h 18929"/>
                  <a:gd name="connsiteX2" fmla="*/ 32697 w 32697"/>
                  <a:gd name="connsiteY2" fmla="*/ 8927 h 18929"/>
                  <a:gd name="connsiteX3" fmla="*/ 15273 w 32697"/>
                  <a:gd name="connsiteY3" fmla="*/ 18929 h 18929"/>
                  <a:gd name="connsiteX4" fmla="*/ 0 w 32697"/>
                  <a:gd name="connsiteY4" fmla="*/ 10003 h 189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697" h="18929">
                    <a:moveTo>
                      <a:pt x="0" y="10003"/>
                    </a:moveTo>
                    <a:lnTo>
                      <a:pt x="17532" y="0"/>
                    </a:lnTo>
                    <a:lnTo>
                      <a:pt x="32697" y="8927"/>
                    </a:lnTo>
                    <a:lnTo>
                      <a:pt x="15273" y="18929"/>
                    </a:lnTo>
                    <a:lnTo>
                      <a:pt x="0" y="10003"/>
                    </a:lnTo>
                    <a:close/>
                  </a:path>
                </a:pathLst>
              </a:custGeom>
              <a:solidFill>
                <a:srgbClr val="50E6FF"/>
              </a:solidFill>
              <a:ln w="7660" cap="flat">
                <a:noFill/>
                <a:prstDash val="solid"/>
                <a:miter/>
              </a:ln>
            </p:spPr>
            <p:txBody>
              <a:bodyPr rtlCol="0" anchor="ctr"/>
              <a:lstStyle/>
              <a:p>
                <a:endParaRPr lang="en-US"/>
              </a:p>
            </p:txBody>
          </p:sp>
          <p:sp>
            <p:nvSpPr>
              <p:cNvPr id="90" name="Freeform: Shape 89">
                <a:extLst>
                  <a:ext uri="{FF2B5EF4-FFF2-40B4-BE49-F238E27FC236}">
                    <a16:creationId xmlns:a16="http://schemas.microsoft.com/office/drawing/2014/main" id="{628E3FB6-0B27-44D7-8E4F-68AE07012C79}"/>
                  </a:ext>
                </a:extLst>
              </p:cNvPr>
              <p:cNvSpPr/>
              <p:nvPr/>
            </p:nvSpPr>
            <p:spPr>
              <a:xfrm>
                <a:off x="11481221" y="7953910"/>
                <a:ext cx="36461" cy="21188"/>
              </a:xfrm>
              <a:custGeom>
                <a:avLst/>
                <a:gdLst>
                  <a:gd name="connsiteX0" fmla="*/ 0 w 36461"/>
                  <a:gd name="connsiteY0" fmla="*/ 11508 h 21188"/>
                  <a:gd name="connsiteX1" fmla="*/ 20220 w 36461"/>
                  <a:gd name="connsiteY1" fmla="*/ 0 h 21188"/>
                  <a:gd name="connsiteX2" fmla="*/ 36461 w 36461"/>
                  <a:gd name="connsiteY2" fmla="*/ 9680 h 21188"/>
                  <a:gd name="connsiteX3" fmla="*/ 16349 w 36461"/>
                  <a:gd name="connsiteY3" fmla="*/ 21188 h 21188"/>
                  <a:gd name="connsiteX4" fmla="*/ 0 w 36461"/>
                  <a:gd name="connsiteY4" fmla="*/ 11508 h 211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61" h="21188">
                    <a:moveTo>
                      <a:pt x="0" y="11508"/>
                    </a:moveTo>
                    <a:lnTo>
                      <a:pt x="20220" y="0"/>
                    </a:lnTo>
                    <a:lnTo>
                      <a:pt x="36461" y="9680"/>
                    </a:lnTo>
                    <a:lnTo>
                      <a:pt x="16349" y="21188"/>
                    </a:lnTo>
                    <a:lnTo>
                      <a:pt x="0" y="11508"/>
                    </a:lnTo>
                    <a:close/>
                  </a:path>
                </a:pathLst>
              </a:custGeom>
              <a:solidFill>
                <a:srgbClr val="50E6FF"/>
              </a:solidFill>
              <a:ln w="7660" cap="flat">
                <a:noFill/>
                <a:prstDash val="solid"/>
                <a:miter/>
              </a:ln>
            </p:spPr>
            <p:txBody>
              <a:bodyPr rtlCol="0" anchor="ctr"/>
              <a:lstStyle/>
              <a:p>
                <a:endParaRPr lang="en-US"/>
              </a:p>
            </p:txBody>
          </p:sp>
          <p:sp>
            <p:nvSpPr>
              <p:cNvPr id="91" name="Freeform: Shape 90">
                <a:extLst>
                  <a:ext uri="{FF2B5EF4-FFF2-40B4-BE49-F238E27FC236}">
                    <a16:creationId xmlns:a16="http://schemas.microsoft.com/office/drawing/2014/main" id="{B22832F9-F3B1-4BC7-81EC-C72D2ECA87EE}"/>
                  </a:ext>
                </a:extLst>
              </p:cNvPr>
              <p:cNvSpPr/>
              <p:nvPr/>
            </p:nvSpPr>
            <p:spPr>
              <a:xfrm>
                <a:off x="11437769" y="7954986"/>
                <a:ext cx="34202" cy="19790"/>
              </a:xfrm>
              <a:custGeom>
                <a:avLst/>
                <a:gdLst>
                  <a:gd name="connsiteX0" fmla="*/ 15273 w 34202"/>
                  <a:gd name="connsiteY0" fmla="*/ 19790 h 19790"/>
                  <a:gd name="connsiteX1" fmla="*/ 0 w 34202"/>
                  <a:gd name="connsiteY1" fmla="*/ 10756 h 19790"/>
                  <a:gd name="connsiteX2" fmla="*/ 18930 w 34202"/>
                  <a:gd name="connsiteY2" fmla="*/ 0 h 19790"/>
                  <a:gd name="connsiteX3" fmla="*/ 34202 w 34202"/>
                  <a:gd name="connsiteY3" fmla="*/ 9035 h 19790"/>
                  <a:gd name="connsiteX4" fmla="*/ 15273 w 34202"/>
                  <a:gd name="connsiteY4" fmla="*/ 19790 h 197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202" h="19790">
                    <a:moveTo>
                      <a:pt x="15273" y="19790"/>
                    </a:moveTo>
                    <a:lnTo>
                      <a:pt x="0" y="10756"/>
                    </a:lnTo>
                    <a:lnTo>
                      <a:pt x="18930" y="0"/>
                    </a:lnTo>
                    <a:lnTo>
                      <a:pt x="34202" y="9035"/>
                    </a:lnTo>
                    <a:lnTo>
                      <a:pt x="15273" y="19790"/>
                    </a:lnTo>
                    <a:close/>
                  </a:path>
                </a:pathLst>
              </a:custGeom>
              <a:solidFill>
                <a:srgbClr val="50E6FF"/>
              </a:solidFill>
              <a:ln w="7660" cap="flat">
                <a:noFill/>
                <a:prstDash val="solid"/>
                <a:miter/>
              </a:ln>
            </p:spPr>
            <p:txBody>
              <a:bodyPr rtlCol="0" anchor="ctr"/>
              <a:lstStyle/>
              <a:p>
                <a:endParaRPr lang="en-US"/>
              </a:p>
            </p:txBody>
          </p:sp>
          <p:sp>
            <p:nvSpPr>
              <p:cNvPr id="92" name="Freeform: Shape 91">
                <a:extLst>
                  <a:ext uri="{FF2B5EF4-FFF2-40B4-BE49-F238E27FC236}">
                    <a16:creationId xmlns:a16="http://schemas.microsoft.com/office/drawing/2014/main" id="{4219CC22-766B-4264-BAC9-6D819226664A}"/>
                  </a:ext>
                </a:extLst>
              </p:cNvPr>
              <p:cNvSpPr/>
              <p:nvPr/>
            </p:nvSpPr>
            <p:spPr>
              <a:xfrm>
                <a:off x="11234060" y="8071898"/>
                <a:ext cx="32481" cy="18822"/>
              </a:xfrm>
              <a:custGeom>
                <a:avLst/>
                <a:gdLst>
                  <a:gd name="connsiteX0" fmla="*/ 15273 w 32481"/>
                  <a:gd name="connsiteY0" fmla="*/ 18822 h 18822"/>
                  <a:gd name="connsiteX1" fmla="*/ 0 w 32481"/>
                  <a:gd name="connsiteY1" fmla="*/ 9788 h 18822"/>
                  <a:gd name="connsiteX2" fmla="*/ 17209 w 32481"/>
                  <a:gd name="connsiteY2" fmla="*/ 0 h 18822"/>
                  <a:gd name="connsiteX3" fmla="*/ 32482 w 32481"/>
                  <a:gd name="connsiteY3" fmla="*/ 9035 h 18822"/>
                  <a:gd name="connsiteX4" fmla="*/ 15273 w 32481"/>
                  <a:gd name="connsiteY4" fmla="*/ 18822 h 188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81" h="18822">
                    <a:moveTo>
                      <a:pt x="15273" y="18822"/>
                    </a:moveTo>
                    <a:lnTo>
                      <a:pt x="0" y="9788"/>
                    </a:lnTo>
                    <a:lnTo>
                      <a:pt x="17209" y="0"/>
                    </a:lnTo>
                    <a:lnTo>
                      <a:pt x="32482" y="9035"/>
                    </a:lnTo>
                    <a:lnTo>
                      <a:pt x="15273" y="18822"/>
                    </a:lnTo>
                    <a:close/>
                  </a:path>
                </a:pathLst>
              </a:custGeom>
              <a:solidFill>
                <a:srgbClr val="50E6FF"/>
              </a:solidFill>
              <a:ln w="7660" cap="flat">
                <a:noFill/>
                <a:prstDash val="solid"/>
                <a:miter/>
              </a:ln>
            </p:spPr>
            <p:txBody>
              <a:bodyPr rtlCol="0" anchor="ctr"/>
              <a:lstStyle/>
              <a:p>
                <a:endParaRPr lang="en-US"/>
              </a:p>
            </p:txBody>
          </p:sp>
          <p:sp>
            <p:nvSpPr>
              <p:cNvPr id="93" name="Freeform: Shape 92">
                <a:extLst>
                  <a:ext uri="{FF2B5EF4-FFF2-40B4-BE49-F238E27FC236}">
                    <a16:creationId xmlns:a16="http://schemas.microsoft.com/office/drawing/2014/main" id="{C18F71DB-B3E1-424C-B8CF-085E1ED65F38}"/>
                  </a:ext>
                </a:extLst>
              </p:cNvPr>
              <p:cNvSpPr/>
              <p:nvPr/>
            </p:nvSpPr>
            <p:spPr>
              <a:xfrm>
                <a:off x="11336452" y="8011452"/>
                <a:ext cx="36246" cy="20865"/>
              </a:xfrm>
              <a:custGeom>
                <a:avLst/>
                <a:gdLst>
                  <a:gd name="connsiteX0" fmla="*/ 15273 w 36246"/>
                  <a:gd name="connsiteY0" fmla="*/ 20866 h 20865"/>
                  <a:gd name="connsiteX1" fmla="*/ 0 w 36246"/>
                  <a:gd name="connsiteY1" fmla="*/ 11939 h 20865"/>
                  <a:gd name="connsiteX2" fmla="*/ 20973 w 36246"/>
                  <a:gd name="connsiteY2" fmla="*/ 0 h 20865"/>
                  <a:gd name="connsiteX3" fmla="*/ 36246 w 36246"/>
                  <a:gd name="connsiteY3" fmla="*/ 8927 h 20865"/>
                  <a:gd name="connsiteX4" fmla="*/ 15273 w 36246"/>
                  <a:gd name="connsiteY4" fmla="*/ 20866 h 20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246" h="20865">
                    <a:moveTo>
                      <a:pt x="15273" y="20866"/>
                    </a:moveTo>
                    <a:lnTo>
                      <a:pt x="0" y="11939"/>
                    </a:lnTo>
                    <a:lnTo>
                      <a:pt x="20973" y="0"/>
                    </a:lnTo>
                    <a:lnTo>
                      <a:pt x="36246" y="8927"/>
                    </a:lnTo>
                    <a:lnTo>
                      <a:pt x="15273" y="20866"/>
                    </a:lnTo>
                    <a:close/>
                  </a:path>
                </a:pathLst>
              </a:custGeom>
              <a:solidFill>
                <a:srgbClr val="50E6FF"/>
              </a:solidFill>
              <a:ln w="7660" cap="flat">
                <a:noFill/>
                <a:prstDash val="solid"/>
                <a:miter/>
              </a:ln>
            </p:spPr>
            <p:txBody>
              <a:bodyPr rtlCol="0" anchor="ctr"/>
              <a:lstStyle/>
              <a:p>
                <a:endParaRPr lang="en-US"/>
              </a:p>
            </p:txBody>
          </p:sp>
          <p:sp>
            <p:nvSpPr>
              <p:cNvPr id="94" name="Freeform: Shape 93">
                <a:extLst>
                  <a:ext uri="{FF2B5EF4-FFF2-40B4-BE49-F238E27FC236}">
                    <a16:creationId xmlns:a16="http://schemas.microsoft.com/office/drawing/2014/main" id="{95E6E1E9-8933-4296-AF3B-B17576F82A3C}"/>
                  </a:ext>
                </a:extLst>
              </p:cNvPr>
              <p:cNvSpPr/>
              <p:nvPr/>
            </p:nvSpPr>
            <p:spPr>
              <a:xfrm>
                <a:off x="11257615" y="8057378"/>
                <a:ext cx="34417" cy="19897"/>
              </a:xfrm>
              <a:custGeom>
                <a:avLst/>
                <a:gdLst>
                  <a:gd name="connsiteX0" fmla="*/ 15273 w 34417"/>
                  <a:gd name="connsiteY0" fmla="*/ 19897 h 19897"/>
                  <a:gd name="connsiteX1" fmla="*/ 0 w 34417"/>
                  <a:gd name="connsiteY1" fmla="*/ 10863 h 19897"/>
                  <a:gd name="connsiteX2" fmla="*/ 19145 w 34417"/>
                  <a:gd name="connsiteY2" fmla="*/ 0 h 19897"/>
                  <a:gd name="connsiteX3" fmla="*/ 34418 w 34417"/>
                  <a:gd name="connsiteY3" fmla="*/ 9035 h 19897"/>
                  <a:gd name="connsiteX4" fmla="*/ 15273 w 34417"/>
                  <a:gd name="connsiteY4" fmla="*/ 19897 h 19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17" h="19897">
                    <a:moveTo>
                      <a:pt x="15273" y="19897"/>
                    </a:moveTo>
                    <a:lnTo>
                      <a:pt x="0" y="10863"/>
                    </a:lnTo>
                    <a:lnTo>
                      <a:pt x="19145" y="0"/>
                    </a:lnTo>
                    <a:lnTo>
                      <a:pt x="34418" y="9035"/>
                    </a:lnTo>
                    <a:lnTo>
                      <a:pt x="15273" y="19897"/>
                    </a:lnTo>
                    <a:close/>
                  </a:path>
                </a:pathLst>
              </a:custGeom>
              <a:solidFill>
                <a:srgbClr val="50E6FF"/>
              </a:solidFill>
              <a:ln w="7660" cap="flat">
                <a:noFill/>
                <a:prstDash val="solid"/>
                <a:miter/>
              </a:ln>
            </p:spPr>
            <p:txBody>
              <a:bodyPr rtlCol="0" anchor="ctr"/>
              <a:lstStyle/>
              <a:p>
                <a:endParaRPr lang="en-US"/>
              </a:p>
            </p:txBody>
          </p:sp>
          <p:sp>
            <p:nvSpPr>
              <p:cNvPr id="95" name="Freeform: Shape 94">
                <a:extLst>
                  <a:ext uri="{FF2B5EF4-FFF2-40B4-BE49-F238E27FC236}">
                    <a16:creationId xmlns:a16="http://schemas.microsoft.com/office/drawing/2014/main" id="{BEA03308-85A0-4970-A95D-F5A782E6DE78}"/>
                  </a:ext>
                </a:extLst>
              </p:cNvPr>
              <p:cNvSpPr/>
              <p:nvPr/>
            </p:nvSpPr>
            <p:spPr>
              <a:xfrm>
                <a:off x="11283213" y="8042536"/>
                <a:ext cx="35063" cy="20220"/>
              </a:xfrm>
              <a:custGeom>
                <a:avLst/>
                <a:gdLst>
                  <a:gd name="connsiteX0" fmla="*/ 15273 w 35063"/>
                  <a:gd name="connsiteY0" fmla="*/ 20220 h 20220"/>
                  <a:gd name="connsiteX1" fmla="*/ 0 w 35063"/>
                  <a:gd name="connsiteY1" fmla="*/ 11186 h 20220"/>
                  <a:gd name="connsiteX2" fmla="*/ 19790 w 35063"/>
                  <a:gd name="connsiteY2" fmla="*/ 0 h 20220"/>
                  <a:gd name="connsiteX3" fmla="*/ 35063 w 35063"/>
                  <a:gd name="connsiteY3" fmla="*/ 9035 h 20220"/>
                  <a:gd name="connsiteX4" fmla="*/ 15273 w 35063"/>
                  <a:gd name="connsiteY4" fmla="*/ 20220 h 20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63" h="20220">
                    <a:moveTo>
                      <a:pt x="15273" y="20220"/>
                    </a:moveTo>
                    <a:lnTo>
                      <a:pt x="0" y="11186"/>
                    </a:lnTo>
                    <a:lnTo>
                      <a:pt x="19790" y="0"/>
                    </a:lnTo>
                    <a:lnTo>
                      <a:pt x="35063" y="9035"/>
                    </a:lnTo>
                    <a:lnTo>
                      <a:pt x="15273" y="20220"/>
                    </a:lnTo>
                    <a:close/>
                  </a:path>
                </a:pathLst>
              </a:custGeom>
              <a:solidFill>
                <a:srgbClr val="50E6FF"/>
              </a:solidFill>
              <a:ln w="7660" cap="flat">
                <a:noFill/>
                <a:prstDash val="solid"/>
                <a:miter/>
              </a:ln>
            </p:spPr>
            <p:txBody>
              <a:bodyPr rtlCol="0" anchor="ctr"/>
              <a:lstStyle/>
              <a:p>
                <a:endParaRPr lang="en-US"/>
              </a:p>
            </p:txBody>
          </p:sp>
          <p:sp>
            <p:nvSpPr>
              <p:cNvPr id="96" name="Freeform: Shape 95">
                <a:extLst>
                  <a:ext uri="{FF2B5EF4-FFF2-40B4-BE49-F238E27FC236}">
                    <a16:creationId xmlns:a16="http://schemas.microsoft.com/office/drawing/2014/main" id="{CF5AAE09-F39C-4B87-B2EA-C4A0F5EDCFB6}"/>
                  </a:ext>
                </a:extLst>
              </p:cNvPr>
              <p:cNvSpPr/>
              <p:nvPr/>
            </p:nvSpPr>
            <p:spPr>
              <a:xfrm>
                <a:off x="11309241" y="8027048"/>
                <a:ext cx="36138" cy="20865"/>
              </a:xfrm>
              <a:custGeom>
                <a:avLst/>
                <a:gdLst>
                  <a:gd name="connsiteX0" fmla="*/ 15273 w 36138"/>
                  <a:gd name="connsiteY0" fmla="*/ 20866 h 20865"/>
                  <a:gd name="connsiteX1" fmla="*/ 0 w 36138"/>
                  <a:gd name="connsiteY1" fmla="*/ 11831 h 20865"/>
                  <a:gd name="connsiteX2" fmla="*/ 20866 w 36138"/>
                  <a:gd name="connsiteY2" fmla="*/ 0 h 20865"/>
                  <a:gd name="connsiteX3" fmla="*/ 36139 w 36138"/>
                  <a:gd name="connsiteY3" fmla="*/ 9035 h 20865"/>
                  <a:gd name="connsiteX4" fmla="*/ 15273 w 36138"/>
                  <a:gd name="connsiteY4" fmla="*/ 20866 h 20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138" h="20865">
                    <a:moveTo>
                      <a:pt x="15273" y="20866"/>
                    </a:moveTo>
                    <a:lnTo>
                      <a:pt x="0" y="11831"/>
                    </a:lnTo>
                    <a:lnTo>
                      <a:pt x="20866" y="0"/>
                    </a:lnTo>
                    <a:lnTo>
                      <a:pt x="36139" y="9035"/>
                    </a:lnTo>
                    <a:lnTo>
                      <a:pt x="15273" y="20866"/>
                    </a:lnTo>
                    <a:close/>
                  </a:path>
                </a:pathLst>
              </a:custGeom>
              <a:solidFill>
                <a:srgbClr val="50E6FF"/>
              </a:solidFill>
              <a:ln w="7660" cap="flat">
                <a:noFill/>
                <a:prstDash val="solid"/>
                <a:miter/>
              </a:ln>
            </p:spPr>
            <p:txBody>
              <a:bodyPr rtlCol="0" anchor="ctr"/>
              <a:lstStyle/>
              <a:p>
                <a:endParaRPr lang="en-US"/>
              </a:p>
            </p:txBody>
          </p:sp>
          <p:sp>
            <p:nvSpPr>
              <p:cNvPr id="97" name="Freeform: Shape 96">
                <a:extLst>
                  <a:ext uri="{FF2B5EF4-FFF2-40B4-BE49-F238E27FC236}">
                    <a16:creationId xmlns:a16="http://schemas.microsoft.com/office/drawing/2014/main" id="{783C3DAD-4C72-4396-98FE-49222ACD0F1F}"/>
                  </a:ext>
                </a:extLst>
              </p:cNvPr>
              <p:cNvSpPr/>
              <p:nvPr/>
            </p:nvSpPr>
            <p:spPr>
              <a:xfrm>
                <a:off x="11455409" y="7969075"/>
                <a:ext cx="35815" cy="20650"/>
              </a:xfrm>
              <a:custGeom>
                <a:avLst/>
                <a:gdLst>
                  <a:gd name="connsiteX0" fmla="*/ 19467 w 35815"/>
                  <a:gd name="connsiteY0" fmla="*/ 0 h 20650"/>
                  <a:gd name="connsiteX1" fmla="*/ 35815 w 35815"/>
                  <a:gd name="connsiteY1" fmla="*/ 9465 h 20650"/>
                  <a:gd name="connsiteX2" fmla="*/ 16241 w 35815"/>
                  <a:gd name="connsiteY2" fmla="*/ 20651 h 20650"/>
                  <a:gd name="connsiteX3" fmla="*/ 0 w 35815"/>
                  <a:gd name="connsiteY3" fmla="*/ 10971 h 20650"/>
                  <a:gd name="connsiteX4" fmla="*/ 19467 w 35815"/>
                  <a:gd name="connsiteY4" fmla="*/ 0 h 20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815" h="20650">
                    <a:moveTo>
                      <a:pt x="19467" y="0"/>
                    </a:moveTo>
                    <a:lnTo>
                      <a:pt x="35815" y="9465"/>
                    </a:lnTo>
                    <a:lnTo>
                      <a:pt x="16241" y="20651"/>
                    </a:lnTo>
                    <a:lnTo>
                      <a:pt x="0" y="10971"/>
                    </a:lnTo>
                    <a:lnTo>
                      <a:pt x="19467" y="0"/>
                    </a:lnTo>
                    <a:close/>
                  </a:path>
                </a:pathLst>
              </a:custGeom>
              <a:solidFill>
                <a:srgbClr val="50E6FF"/>
              </a:solidFill>
              <a:ln w="7660" cap="flat">
                <a:noFill/>
                <a:prstDash val="solid"/>
                <a:miter/>
              </a:ln>
            </p:spPr>
            <p:txBody>
              <a:bodyPr rtlCol="0" anchor="ctr"/>
              <a:lstStyle/>
              <a:p>
                <a:endParaRPr lang="en-US"/>
              </a:p>
            </p:txBody>
          </p:sp>
          <p:sp>
            <p:nvSpPr>
              <p:cNvPr id="98" name="Freeform: Shape 97">
                <a:extLst>
                  <a:ext uri="{FF2B5EF4-FFF2-40B4-BE49-F238E27FC236}">
                    <a16:creationId xmlns:a16="http://schemas.microsoft.com/office/drawing/2014/main" id="{E10270EC-F6A4-480B-A3B1-2926779E94C8}"/>
                  </a:ext>
                </a:extLst>
              </p:cNvPr>
              <p:cNvSpPr/>
              <p:nvPr/>
            </p:nvSpPr>
            <p:spPr>
              <a:xfrm>
                <a:off x="11367428" y="8123955"/>
                <a:ext cx="38934" cy="22586"/>
              </a:xfrm>
              <a:custGeom>
                <a:avLst/>
                <a:gdLst>
                  <a:gd name="connsiteX0" fmla="*/ 20866 w 38934"/>
                  <a:gd name="connsiteY0" fmla="*/ 0 h 22586"/>
                  <a:gd name="connsiteX1" fmla="*/ 38935 w 38934"/>
                  <a:gd name="connsiteY1" fmla="*/ 10756 h 22586"/>
                  <a:gd name="connsiteX2" fmla="*/ 18177 w 38934"/>
                  <a:gd name="connsiteY2" fmla="*/ 22586 h 22586"/>
                  <a:gd name="connsiteX3" fmla="*/ 0 w 38934"/>
                  <a:gd name="connsiteY3" fmla="*/ 11831 h 22586"/>
                  <a:gd name="connsiteX4" fmla="*/ 20866 w 38934"/>
                  <a:gd name="connsiteY4" fmla="*/ 0 h 225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34" h="22586">
                    <a:moveTo>
                      <a:pt x="20866" y="0"/>
                    </a:moveTo>
                    <a:lnTo>
                      <a:pt x="38935" y="10756"/>
                    </a:lnTo>
                    <a:lnTo>
                      <a:pt x="18177" y="22586"/>
                    </a:lnTo>
                    <a:lnTo>
                      <a:pt x="0" y="11831"/>
                    </a:lnTo>
                    <a:lnTo>
                      <a:pt x="20866" y="0"/>
                    </a:lnTo>
                    <a:close/>
                  </a:path>
                </a:pathLst>
              </a:custGeom>
              <a:solidFill>
                <a:srgbClr val="50E6FF"/>
              </a:solidFill>
              <a:ln w="7660" cap="flat">
                <a:noFill/>
                <a:prstDash val="solid"/>
                <a:miter/>
              </a:ln>
            </p:spPr>
            <p:txBody>
              <a:bodyPr rtlCol="0" anchor="ctr"/>
              <a:lstStyle/>
              <a:p>
                <a:endParaRPr lang="en-US"/>
              </a:p>
            </p:txBody>
          </p:sp>
          <p:sp>
            <p:nvSpPr>
              <p:cNvPr id="99" name="Freeform: Shape 98">
                <a:extLst>
                  <a:ext uri="{FF2B5EF4-FFF2-40B4-BE49-F238E27FC236}">
                    <a16:creationId xmlns:a16="http://schemas.microsoft.com/office/drawing/2014/main" id="{DD4477B5-4591-4E4D-99D6-5F1B052ADAD5}"/>
                  </a:ext>
                </a:extLst>
              </p:cNvPr>
              <p:cNvSpPr/>
              <p:nvPr/>
            </p:nvSpPr>
            <p:spPr>
              <a:xfrm>
                <a:off x="11394532" y="8109758"/>
                <a:ext cx="37213" cy="21511"/>
              </a:xfrm>
              <a:custGeom>
                <a:avLst/>
                <a:gdLst>
                  <a:gd name="connsiteX0" fmla="*/ 19252 w 37213"/>
                  <a:gd name="connsiteY0" fmla="*/ 0 h 21511"/>
                  <a:gd name="connsiteX1" fmla="*/ 37214 w 37213"/>
                  <a:gd name="connsiteY1" fmla="*/ 10648 h 21511"/>
                  <a:gd name="connsiteX2" fmla="*/ 18177 w 37213"/>
                  <a:gd name="connsiteY2" fmla="*/ 21511 h 21511"/>
                  <a:gd name="connsiteX3" fmla="*/ 0 w 37213"/>
                  <a:gd name="connsiteY3" fmla="*/ 10648 h 21511"/>
                  <a:gd name="connsiteX4" fmla="*/ 19252 w 37213"/>
                  <a:gd name="connsiteY4" fmla="*/ 0 h 21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213" h="21511">
                    <a:moveTo>
                      <a:pt x="19252" y="0"/>
                    </a:moveTo>
                    <a:lnTo>
                      <a:pt x="37214" y="10648"/>
                    </a:lnTo>
                    <a:lnTo>
                      <a:pt x="18177" y="21511"/>
                    </a:lnTo>
                    <a:lnTo>
                      <a:pt x="0" y="10648"/>
                    </a:lnTo>
                    <a:lnTo>
                      <a:pt x="19252" y="0"/>
                    </a:lnTo>
                    <a:close/>
                  </a:path>
                </a:pathLst>
              </a:custGeom>
              <a:solidFill>
                <a:srgbClr val="50E6FF"/>
              </a:solidFill>
              <a:ln w="7660" cap="flat">
                <a:noFill/>
                <a:prstDash val="solid"/>
                <a:miter/>
              </a:ln>
            </p:spPr>
            <p:txBody>
              <a:bodyPr rtlCol="0" anchor="ctr"/>
              <a:lstStyle/>
              <a:p>
                <a:endParaRPr lang="en-US"/>
              </a:p>
            </p:txBody>
          </p:sp>
          <p:sp>
            <p:nvSpPr>
              <p:cNvPr id="100" name="Freeform: Shape 99">
                <a:extLst>
                  <a:ext uri="{FF2B5EF4-FFF2-40B4-BE49-F238E27FC236}">
                    <a16:creationId xmlns:a16="http://schemas.microsoft.com/office/drawing/2014/main" id="{98BCB74E-646F-4AFF-9EFB-777090958710}"/>
                  </a:ext>
                </a:extLst>
              </p:cNvPr>
              <p:cNvSpPr/>
              <p:nvPr/>
            </p:nvSpPr>
            <p:spPr>
              <a:xfrm>
                <a:off x="11537688" y="7994566"/>
                <a:ext cx="48722" cy="28071"/>
              </a:xfrm>
              <a:custGeom>
                <a:avLst/>
                <a:gdLst>
                  <a:gd name="connsiteX0" fmla="*/ 0 w 48722"/>
                  <a:gd name="connsiteY0" fmla="*/ 18284 h 28071"/>
                  <a:gd name="connsiteX1" fmla="*/ 32052 w 48722"/>
                  <a:gd name="connsiteY1" fmla="*/ 0 h 28071"/>
                  <a:gd name="connsiteX2" fmla="*/ 48723 w 48722"/>
                  <a:gd name="connsiteY2" fmla="*/ 9895 h 28071"/>
                  <a:gd name="connsiteX3" fmla="*/ 16672 w 48722"/>
                  <a:gd name="connsiteY3" fmla="*/ 28072 h 28071"/>
                  <a:gd name="connsiteX4" fmla="*/ 0 w 48722"/>
                  <a:gd name="connsiteY4" fmla="*/ 18284 h 280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722" h="28071">
                    <a:moveTo>
                      <a:pt x="0" y="18284"/>
                    </a:moveTo>
                    <a:lnTo>
                      <a:pt x="32052" y="0"/>
                    </a:lnTo>
                    <a:lnTo>
                      <a:pt x="48723" y="9895"/>
                    </a:lnTo>
                    <a:lnTo>
                      <a:pt x="16672" y="28072"/>
                    </a:lnTo>
                    <a:lnTo>
                      <a:pt x="0" y="18284"/>
                    </a:lnTo>
                    <a:close/>
                  </a:path>
                </a:pathLst>
              </a:custGeom>
              <a:solidFill>
                <a:srgbClr val="50E6FF"/>
              </a:solidFill>
              <a:ln w="7660" cap="flat">
                <a:no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7C4D6EA6-DE49-4923-B35D-4106C511C209}"/>
                  </a:ext>
                </a:extLst>
              </p:cNvPr>
              <p:cNvSpPr/>
              <p:nvPr/>
            </p:nvSpPr>
            <p:spPr>
              <a:xfrm>
                <a:off x="11572321" y="8007795"/>
                <a:ext cx="38074" cy="22049"/>
              </a:xfrm>
              <a:custGeom>
                <a:avLst/>
                <a:gdLst>
                  <a:gd name="connsiteX0" fmla="*/ 19897 w 38074"/>
                  <a:gd name="connsiteY0" fmla="*/ 0 h 22049"/>
                  <a:gd name="connsiteX1" fmla="*/ 38074 w 38074"/>
                  <a:gd name="connsiteY1" fmla="*/ 10863 h 22049"/>
                  <a:gd name="connsiteX2" fmla="*/ 18177 w 38074"/>
                  <a:gd name="connsiteY2" fmla="*/ 22049 h 22049"/>
                  <a:gd name="connsiteX3" fmla="*/ 0 w 38074"/>
                  <a:gd name="connsiteY3" fmla="*/ 11293 h 22049"/>
                  <a:gd name="connsiteX4" fmla="*/ 19897 w 38074"/>
                  <a:gd name="connsiteY4" fmla="*/ 0 h 220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74" h="22049">
                    <a:moveTo>
                      <a:pt x="19897" y="0"/>
                    </a:moveTo>
                    <a:lnTo>
                      <a:pt x="38074" y="10863"/>
                    </a:lnTo>
                    <a:lnTo>
                      <a:pt x="18177" y="22049"/>
                    </a:lnTo>
                    <a:lnTo>
                      <a:pt x="0" y="11293"/>
                    </a:lnTo>
                    <a:lnTo>
                      <a:pt x="19897" y="0"/>
                    </a:lnTo>
                    <a:close/>
                  </a:path>
                </a:pathLst>
              </a:custGeom>
              <a:solidFill>
                <a:srgbClr val="50E6FF"/>
              </a:solidFill>
              <a:ln w="7660" cap="flat">
                <a:noFill/>
                <a:prstDash val="solid"/>
                <a:miter/>
              </a:ln>
            </p:spPr>
            <p:txBody>
              <a:bodyPr rtlCol="0" anchor="ctr"/>
              <a:lstStyle/>
              <a:p>
                <a:endParaRPr lang="en-US"/>
              </a:p>
            </p:txBody>
          </p:sp>
          <p:sp>
            <p:nvSpPr>
              <p:cNvPr id="102" name="Freeform: Shape 101">
                <a:extLst>
                  <a:ext uri="{FF2B5EF4-FFF2-40B4-BE49-F238E27FC236}">
                    <a16:creationId xmlns:a16="http://schemas.microsoft.com/office/drawing/2014/main" id="{1C38A925-0271-4FE0-9FE0-DBAD4E43A7CF}"/>
                  </a:ext>
                </a:extLst>
              </p:cNvPr>
              <p:cNvSpPr/>
              <p:nvPr/>
            </p:nvSpPr>
            <p:spPr>
              <a:xfrm>
                <a:off x="11547260" y="8022746"/>
                <a:ext cx="36998" cy="21403"/>
              </a:xfrm>
              <a:custGeom>
                <a:avLst/>
                <a:gdLst>
                  <a:gd name="connsiteX0" fmla="*/ 18714 w 36998"/>
                  <a:gd name="connsiteY0" fmla="*/ 0 h 21403"/>
                  <a:gd name="connsiteX1" fmla="*/ 36999 w 36998"/>
                  <a:gd name="connsiteY1" fmla="*/ 10863 h 21403"/>
                  <a:gd name="connsiteX2" fmla="*/ 18285 w 36998"/>
                  <a:gd name="connsiteY2" fmla="*/ 21403 h 21403"/>
                  <a:gd name="connsiteX3" fmla="*/ 0 w 36998"/>
                  <a:gd name="connsiteY3" fmla="*/ 10648 h 21403"/>
                  <a:gd name="connsiteX4" fmla="*/ 18714 w 36998"/>
                  <a:gd name="connsiteY4" fmla="*/ 0 h 214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98" h="21403">
                    <a:moveTo>
                      <a:pt x="18714" y="0"/>
                    </a:moveTo>
                    <a:lnTo>
                      <a:pt x="36999" y="10863"/>
                    </a:lnTo>
                    <a:lnTo>
                      <a:pt x="18285" y="21403"/>
                    </a:lnTo>
                    <a:lnTo>
                      <a:pt x="0" y="10648"/>
                    </a:lnTo>
                    <a:lnTo>
                      <a:pt x="18714" y="0"/>
                    </a:lnTo>
                    <a:close/>
                  </a:path>
                </a:pathLst>
              </a:custGeom>
              <a:solidFill>
                <a:srgbClr val="50E6FF"/>
              </a:solidFill>
              <a:ln w="7660" cap="flat">
                <a:noFill/>
                <a:prstDash val="solid"/>
                <a:miter/>
              </a:ln>
            </p:spPr>
            <p:txBody>
              <a:bodyPr rtlCol="0" anchor="ctr"/>
              <a:lstStyle/>
              <a:p>
                <a:endParaRPr lang="en-US"/>
              </a:p>
            </p:txBody>
          </p:sp>
          <p:sp>
            <p:nvSpPr>
              <p:cNvPr id="103" name="Freeform: Shape 102">
                <a:extLst>
                  <a:ext uri="{FF2B5EF4-FFF2-40B4-BE49-F238E27FC236}">
                    <a16:creationId xmlns:a16="http://schemas.microsoft.com/office/drawing/2014/main" id="{F775411F-E99A-4AA9-97CA-668C7025505E}"/>
                  </a:ext>
                </a:extLst>
              </p:cNvPr>
              <p:cNvSpPr/>
              <p:nvPr/>
            </p:nvSpPr>
            <p:spPr>
              <a:xfrm>
                <a:off x="11472617" y="8065445"/>
                <a:ext cx="36569" cy="21403"/>
              </a:xfrm>
              <a:custGeom>
                <a:avLst/>
                <a:gdLst>
                  <a:gd name="connsiteX0" fmla="*/ 18392 w 36569"/>
                  <a:gd name="connsiteY0" fmla="*/ 0 h 21403"/>
                  <a:gd name="connsiteX1" fmla="*/ 36569 w 36569"/>
                  <a:gd name="connsiteY1" fmla="*/ 10863 h 21403"/>
                  <a:gd name="connsiteX2" fmla="*/ 18177 w 36569"/>
                  <a:gd name="connsiteY2" fmla="*/ 21403 h 21403"/>
                  <a:gd name="connsiteX3" fmla="*/ 0 w 36569"/>
                  <a:gd name="connsiteY3" fmla="*/ 10540 h 21403"/>
                  <a:gd name="connsiteX4" fmla="*/ 18392 w 36569"/>
                  <a:gd name="connsiteY4" fmla="*/ 0 h 214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569" h="21403">
                    <a:moveTo>
                      <a:pt x="18392" y="0"/>
                    </a:moveTo>
                    <a:lnTo>
                      <a:pt x="36569" y="10863"/>
                    </a:lnTo>
                    <a:lnTo>
                      <a:pt x="18177" y="21403"/>
                    </a:lnTo>
                    <a:lnTo>
                      <a:pt x="0" y="10540"/>
                    </a:lnTo>
                    <a:lnTo>
                      <a:pt x="18392" y="0"/>
                    </a:lnTo>
                    <a:close/>
                  </a:path>
                </a:pathLst>
              </a:custGeom>
              <a:solidFill>
                <a:srgbClr val="50E6FF"/>
              </a:solidFill>
              <a:ln w="7660" cap="flat">
                <a:noFill/>
                <a:prstDash val="solid"/>
                <a:miter/>
              </a:ln>
            </p:spPr>
            <p:txBody>
              <a:bodyPr rtlCol="0" anchor="ctr"/>
              <a:lstStyle/>
              <a:p>
                <a:endParaRPr lang="en-US"/>
              </a:p>
            </p:txBody>
          </p:sp>
          <p:sp>
            <p:nvSpPr>
              <p:cNvPr id="104" name="Freeform: Shape 103">
                <a:extLst>
                  <a:ext uri="{FF2B5EF4-FFF2-40B4-BE49-F238E27FC236}">
                    <a16:creationId xmlns:a16="http://schemas.microsoft.com/office/drawing/2014/main" id="{29FF8685-E56B-4104-9784-6699C96A092B}"/>
                  </a:ext>
                </a:extLst>
              </p:cNvPr>
              <p:cNvSpPr/>
              <p:nvPr/>
            </p:nvSpPr>
            <p:spPr>
              <a:xfrm>
                <a:off x="11497355" y="8050925"/>
                <a:ext cx="37321" cy="21726"/>
              </a:xfrm>
              <a:custGeom>
                <a:avLst/>
                <a:gdLst>
                  <a:gd name="connsiteX0" fmla="*/ 19145 w 37321"/>
                  <a:gd name="connsiteY0" fmla="*/ 0 h 21726"/>
                  <a:gd name="connsiteX1" fmla="*/ 37322 w 37321"/>
                  <a:gd name="connsiteY1" fmla="*/ 10863 h 21726"/>
                  <a:gd name="connsiteX2" fmla="*/ 18177 w 37321"/>
                  <a:gd name="connsiteY2" fmla="*/ 21726 h 21726"/>
                  <a:gd name="connsiteX3" fmla="*/ 0 w 37321"/>
                  <a:gd name="connsiteY3" fmla="*/ 10971 h 21726"/>
                  <a:gd name="connsiteX4" fmla="*/ 19145 w 37321"/>
                  <a:gd name="connsiteY4" fmla="*/ 0 h 217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321" h="21726">
                    <a:moveTo>
                      <a:pt x="19145" y="0"/>
                    </a:moveTo>
                    <a:lnTo>
                      <a:pt x="37322" y="10863"/>
                    </a:lnTo>
                    <a:lnTo>
                      <a:pt x="18177" y="21726"/>
                    </a:lnTo>
                    <a:lnTo>
                      <a:pt x="0" y="10971"/>
                    </a:lnTo>
                    <a:lnTo>
                      <a:pt x="19145" y="0"/>
                    </a:lnTo>
                    <a:close/>
                  </a:path>
                </a:pathLst>
              </a:custGeom>
              <a:solidFill>
                <a:srgbClr val="50E6FF"/>
              </a:solidFill>
              <a:ln w="7660" cap="flat">
                <a:noFill/>
                <a:prstDash val="solid"/>
                <a:miter/>
              </a:ln>
            </p:spPr>
            <p:txBody>
              <a:bodyPr rtlCol="0" anchor="ctr"/>
              <a:lstStyle/>
              <a:p>
                <a:endParaRPr lang="en-US"/>
              </a:p>
            </p:txBody>
          </p:sp>
          <p:sp>
            <p:nvSpPr>
              <p:cNvPr id="105" name="Freeform: Shape 104">
                <a:extLst>
                  <a:ext uri="{FF2B5EF4-FFF2-40B4-BE49-F238E27FC236}">
                    <a16:creationId xmlns:a16="http://schemas.microsoft.com/office/drawing/2014/main" id="{12BCEDFE-13FB-489A-B547-F55AB7291CBC}"/>
                  </a:ext>
                </a:extLst>
              </p:cNvPr>
              <p:cNvSpPr/>
              <p:nvPr/>
            </p:nvSpPr>
            <p:spPr>
              <a:xfrm>
                <a:off x="11522845" y="8037050"/>
                <a:ext cx="36461" cy="21080"/>
              </a:xfrm>
              <a:custGeom>
                <a:avLst/>
                <a:gdLst>
                  <a:gd name="connsiteX0" fmla="*/ 18285 w 36461"/>
                  <a:gd name="connsiteY0" fmla="*/ 0 h 21080"/>
                  <a:gd name="connsiteX1" fmla="*/ 36461 w 36461"/>
                  <a:gd name="connsiteY1" fmla="*/ 10756 h 21080"/>
                  <a:gd name="connsiteX2" fmla="*/ 18177 w 36461"/>
                  <a:gd name="connsiteY2" fmla="*/ 21081 h 21080"/>
                  <a:gd name="connsiteX3" fmla="*/ 0 w 36461"/>
                  <a:gd name="connsiteY3" fmla="*/ 10325 h 21080"/>
                  <a:gd name="connsiteX4" fmla="*/ 18285 w 36461"/>
                  <a:gd name="connsiteY4" fmla="*/ 0 h 210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61" h="21080">
                    <a:moveTo>
                      <a:pt x="18285" y="0"/>
                    </a:moveTo>
                    <a:lnTo>
                      <a:pt x="36461" y="10756"/>
                    </a:lnTo>
                    <a:lnTo>
                      <a:pt x="18177" y="21081"/>
                    </a:lnTo>
                    <a:lnTo>
                      <a:pt x="0" y="10325"/>
                    </a:lnTo>
                    <a:lnTo>
                      <a:pt x="18285" y="0"/>
                    </a:lnTo>
                    <a:close/>
                  </a:path>
                </a:pathLst>
              </a:custGeom>
              <a:solidFill>
                <a:srgbClr val="50E6FF"/>
              </a:solidFill>
              <a:ln w="7660" cap="flat">
                <a:noFill/>
                <a:prstDash val="solid"/>
                <a:miter/>
              </a:ln>
            </p:spPr>
            <p:txBody>
              <a:bodyPr rtlCol="0" anchor="ctr"/>
              <a:lstStyle/>
              <a:p>
                <a:endParaRPr lang="en-US"/>
              </a:p>
            </p:txBody>
          </p:sp>
          <p:sp>
            <p:nvSpPr>
              <p:cNvPr id="106" name="Freeform: Shape 105">
                <a:extLst>
                  <a:ext uri="{FF2B5EF4-FFF2-40B4-BE49-F238E27FC236}">
                    <a16:creationId xmlns:a16="http://schemas.microsoft.com/office/drawing/2014/main" id="{88C71542-EDDB-4361-9A60-1B7B7BFE6745}"/>
                  </a:ext>
                </a:extLst>
              </p:cNvPr>
              <p:cNvSpPr/>
              <p:nvPr/>
            </p:nvSpPr>
            <p:spPr>
              <a:xfrm>
                <a:off x="11164687" y="8133312"/>
                <a:ext cx="37967" cy="22048"/>
              </a:xfrm>
              <a:custGeom>
                <a:avLst/>
                <a:gdLst>
                  <a:gd name="connsiteX0" fmla="*/ 21726 w 37967"/>
                  <a:gd name="connsiteY0" fmla="*/ 0 h 22048"/>
                  <a:gd name="connsiteX1" fmla="*/ 37967 w 37967"/>
                  <a:gd name="connsiteY1" fmla="*/ 9680 h 22048"/>
                  <a:gd name="connsiteX2" fmla="*/ 16241 w 37967"/>
                  <a:gd name="connsiteY2" fmla="*/ 22049 h 22048"/>
                  <a:gd name="connsiteX3" fmla="*/ 0 w 37967"/>
                  <a:gd name="connsiteY3" fmla="*/ 12369 h 22048"/>
                  <a:gd name="connsiteX4" fmla="*/ 21726 w 37967"/>
                  <a:gd name="connsiteY4" fmla="*/ 0 h 220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967" h="22048">
                    <a:moveTo>
                      <a:pt x="21726" y="0"/>
                    </a:moveTo>
                    <a:lnTo>
                      <a:pt x="37967" y="9680"/>
                    </a:lnTo>
                    <a:lnTo>
                      <a:pt x="16241" y="22049"/>
                    </a:lnTo>
                    <a:lnTo>
                      <a:pt x="0" y="12369"/>
                    </a:lnTo>
                    <a:lnTo>
                      <a:pt x="21726" y="0"/>
                    </a:lnTo>
                    <a:close/>
                  </a:path>
                </a:pathLst>
              </a:custGeom>
              <a:solidFill>
                <a:srgbClr val="50E6FF"/>
              </a:solidFill>
              <a:ln w="7660" cap="flat">
                <a:noFill/>
                <a:prstDash val="solid"/>
                <a:miter/>
              </a:ln>
            </p:spPr>
            <p:txBody>
              <a:bodyPr rtlCol="0" anchor="ctr"/>
              <a:lstStyle/>
              <a:p>
                <a:endParaRPr lang="en-US"/>
              </a:p>
            </p:txBody>
          </p:sp>
          <p:sp>
            <p:nvSpPr>
              <p:cNvPr id="107" name="Freeform: Shape 106">
                <a:extLst>
                  <a:ext uri="{FF2B5EF4-FFF2-40B4-BE49-F238E27FC236}">
                    <a16:creationId xmlns:a16="http://schemas.microsoft.com/office/drawing/2014/main" id="{02C78CFD-9F42-4D78-BCA7-3A55AD507B11}"/>
                  </a:ext>
                </a:extLst>
              </p:cNvPr>
              <p:cNvSpPr/>
              <p:nvPr/>
            </p:nvSpPr>
            <p:spPr>
              <a:xfrm>
                <a:off x="11445298" y="8079535"/>
                <a:ext cx="39150" cy="22693"/>
              </a:xfrm>
              <a:custGeom>
                <a:avLst/>
                <a:gdLst>
                  <a:gd name="connsiteX0" fmla="*/ 20973 w 39150"/>
                  <a:gd name="connsiteY0" fmla="*/ 0 h 22693"/>
                  <a:gd name="connsiteX1" fmla="*/ 39150 w 39150"/>
                  <a:gd name="connsiteY1" fmla="*/ 10756 h 22693"/>
                  <a:gd name="connsiteX2" fmla="*/ 18177 w 39150"/>
                  <a:gd name="connsiteY2" fmla="*/ 22694 h 22693"/>
                  <a:gd name="connsiteX3" fmla="*/ 0 w 39150"/>
                  <a:gd name="connsiteY3" fmla="*/ 11938 h 22693"/>
                  <a:gd name="connsiteX4" fmla="*/ 20973 w 39150"/>
                  <a:gd name="connsiteY4" fmla="*/ 0 h 226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150" h="22693">
                    <a:moveTo>
                      <a:pt x="20973" y="0"/>
                    </a:moveTo>
                    <a:lnTo>
                      <a:pt x="39150" y="10756"/>
                    </a:lnTo>
                    <a:lnTo>
                      <a:pt x="18177" y="22694"/>
                    </a:lnTo>
                    <a:lnTo>
                      <a:pt x="0" y="11938"/>
                    </a:lnTo>
                    <a:lnTo>
                      <a:pt x="20973" y="0"/>
                    </a:lnTo>
                    <a:close/>
                  </a:path>
                </a:pathLst>
              </a:custGeom>
              <a:solidFill>
                <a:srgbClr val="50E6FF"/>
              </a:solidFill>
              <a:ln w="7660" cap="flat">
                <a:noFill/>
                <a:prstDash val="solid"/>
                <a:miter/>
              </a:ln>
            </p:spPr>
            <p:txBody>
              <a:bodyPr rtlCol="0" anchor="ctr"/>
              <a:lstStyle/>
              <a:p>
                <a:endParaRPr lang="en-US"/>
              </a:p>
            </p:txBody>
          </p:sp>
          <p:sp>
            <p:nvSpPr>
              <p:cNvPr id="108" name="Freeform: Shape 107">
                <a:extLst>
                  <a:ext uri="{FF2B5EF4-FFF2-40B4-BE49-F238E27FC236}">
                    <a16:creationId xmlns:a16="http://schemas.microsoft.com/office/drawing/2014/main" id="{24EE5AD2-1017-46FA-978A-7712DFE083A2}"/>
                  </a:ext>
                </a:extLst>
              </p:cNvPr>
              <p:cNvSpPr/>
              <p:nvPr/>
            </p:nvSpPr>
            <p:spPr>
              <a:xfrm>
                <a:off x="11419808" y="8095130"/>
                <a:ext cx="37213" cy="21726"/>
              </a:xfrm>
              <a:custGeom>
                <a:avLst/>
                <a:gdLst>
                  <a:gd name="connsiteX0" fmla="*/ 19037 w 37213"/>
                  <a:gd name="connsiteY0" fmla="*/ 0 h 21726"/>
                  <a:gd name="connsiteX1" fmla="*/ 37214 w 37213"/>
                  <a:gd name="connsiteY1" fmla="*/ 10863 h 21726"/>
                  <a:gd name="connsiteX2" fmla="*/ 18177 w 37213"/>
                  <a:gd name="connsiteY2" fmla="*/ 21726 h 21726"/>
                  <a:gd name="connsiteX3" fmla="*/ 0 w 37213"/>
                  <a:gd name="connsiteY3" fmla="*/ 10863 h 21726"/>
                  <a:gd name="connsiteX4" fmla="*/ 19037 w 37213"/>
                  <a:gd name="connsiteY4" fmla="*/ 0 h 217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213" h="21726">
                    <a:moveTo>
                      <a:pt x="19037" y="0"/>
                    </a:moveTo>
                    <a:lnTo>
                      <a:pt x="37214" y="10863"/>
                    </a:lnTo>
                    <a:lnTo>
                      <a:pt x="18177" y="21726"/>
                    </a:lnTo>
                    <a:lnTo>
                      <a:pt x="0" y="10863"/>
                    </a:lnTo>
                    <a:lnTo>
                      <a:pt x="19037" y="0"/>
                    </a:lnTo>
                    <a:close/>
                  </a:path>
                </a:pathLst>
              </a:custGeom>
              <a:solidFill>
                <a:srgbClr val="50E6FF"/>
              </a:solidFill>
              <a:ln w="7660" cap="flat">
                <a:noFill/>
                <a:prstDash val="solid"/>
                <a:miter/>
              </a:ln>
            </p:spPr>
            <p:txBody>
              <a:bodyPr rtlCol="0" anchor="ctr"/>
              <a:lstStyle/>
              <a:p>
                <a:endParaRPr lang="en-US"/>
              </a:p>
            </p:txBody>
          </p:sp>
          <p:sp>
            <p:nvSpPr>
              <p:cNvPr id="109" name="Freeform: Shape 108">
                <a:extLst>
                  <a:ext uri="{FF2B5EF4-FFF2-40B4-BE49-F238E27FC236}">
                    <a16:creationId xmlns:a16="http://schemas.microsoft.com/office/drawing/2014/main" id="{01684880-85BF-45D6-ACDC-93B209C6D98F}"/>
                  </a:ext>
                </a:extLst>
              </p:cNvPr>
              <p:cNvSpPr/>
              <p:nvPr/>
            </p:nvSpPr>
            <p:spPr>
              <a:xfrm>
                <a:off x="11186844" y="8144068"/>
                <a:ext cx="42699" cy="24737"/>
              </a:xfrm>
              <a:custGeom>
                <a:avLst/>
                <a:gdLst>
                  <a:gd name="connsiteX0" fmla="*/ 42699 w 42699"/>
                  <a:gd name="connsiteY0" fmla="*/ 10110 h 24737"/>
                  <a:gd name="connsiteX1" fmla="*/ 16994 w 42699"/>
                  <a:gd name="connsiteY1" fmla="*/ 24738 h 24737"/>
                  <a:gd name="connsiteX2" fmla="*/ 0 w 42699"/>
                  <a:gd name="connsiteY2" fmla="*/ 14627 h 24737"/>
                  <a:gd name="connsiteX3" fmla="*/ 25598 w 42699"/>
                  <a:gd name="connsiteY3" fmla="*/ 0 h 24737"/>
                  <a:gd name="connsiteX4" fmla="*/ 42699 w 42699"/>
                  <a:gd name="connsiteY4" fmla="*/ 10110 h 247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699" h="24737">
                    <a:moveTo>
                      <a:pt x="42699" y="10110"/>
                    </a:moveTo>
                    <a:lnTo>
                      <a:pt x="16994" y="24738"/>
                    </a:lnTo>
                    <a:lnTo>
                      <a:pt x="0" y="14627"/>
                    </a:lnTo>
                    <a:lnTo>
                      <a:pt x="25598" y="0"/>
                    </a:lnTo>
                    <a:lnTo>
                      <a:pt x="42699" y="10110"/>
                    </a:lnTo>
                    <a:close/>
                  </a:path>
                </a:pathLst>
              </a:custGeom>
              <a:solidFill>
                <a:srgbClr val="50E6FF"/>
              </a:solidFill>
              <a:ln w="7660" cap="flat">
                <a:noFill/>
                <a:prstDash val="solid"/>
                <a:miter/>
              </a:ln>
            </p:spPr>
            <p:txBody>
              <a:bodyPr rtlCol="0" anchor="ctr"/>
              <a:lstStyle/>
              <a:p>
                <a:endParaRPr lang="en-US"/>
              </a:p>
            </p:txBody>
          </p:sp>
          <p:sp>
            <p:nvSpPr>
              <p:cNvPr id="110" name="Freeform: Shape 109">
                <a:extLst>
                  <a:ext uri="{FF2B5EF4-FFF2-40B4-BE49-F238E27FC236}">
                    <a16:creationId xmlns:a16="http://schemas.microsoft.com/office/drawing/2014/main" id="{446C132C-2F73-4628-ADBD-FF5D1C4E3712}"/>
                  </a:ext>
                </a:extLst>
              </p:cNvPr>
              <p:cNvSpPr/>
              <p:nvPr/>
            </p:nvSpPr>
            <p:spPr>
              <a:xfrm>
                <a:off x="11233092" y="8163320"/>
                <a:ext cx="56789" cy="32804"/>
              </a:xfrm>
              <a:custGeom>
                <a:avLst/>
                <a:gdLst>
                  <a:gd name="connsiteX0" fmla="*/ 56789 w 56789"/>
                  <a:gd name="connsiteY0" fmla="*/ 9895 h 32804"/>
                  <a:gd name="connsiteX1" fmla="*/ 16671 w 56789"/>
                  <a:gd name="connsiteY1" fmla="*/ 32805 h 32804"/>
                  <a:gd name="connsiteX2" fmla="*/ 0 w 56789"/>
                  <a:gd name="connsiteY2" fmla="*/ 22909 h 32804"/>
                  <a:gd name="connsiteX3" fmla="*/ 40118 w 56789"/>
                  <a:gd name="connsiteY3" fmla="*/ 0 h 32804"/>
                  <a:gd name="connsiteX4" fmla="*/ 56789 w 56789"/>
                  <a:gd name="connsiteY4" fmla="*/ 9895 h 328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789" h="32804">
                    <a:moveTo>
                      <a:pt x="56789" y="9895"/>
                    </a:moveTo>
                    <a:lnTo>
                      <a:pt x="16671" y="32805"/>
                    </a:lnTo>
                    <a:lnTo>
                      <a:pt x="0" y="22909"/>
                    </a:lnTo>
                    <a:lnTo>
                      <a:pt x="40118" y="0"/>
                    </a:lnTo>
                    <a:lnTo>
                      <a:pt x="56789" y="9895"/>
                    </a:lnTo>
                    <a:close/>
                  </a:path>
                </a:pathLst>
              </a:custGeom>
              <a:solidFill>
                <a:srgbClr val="50E6FF"/>
              </a:solidFill>
              <a:ln w="7660" cap="flat">
                <a:noFill/>
                <a:prstDash val="solid"/>
                <a:miter/>
              </a:ln>
            </p:spPr>
            <p:txBody>
              <a:bodyPr rtlCol="0" anchor="ctr"/>
              <a:lstStyle/>
              <a:p>
                <a:endParaRPr lang="en-US"/>
              </a:p>
            </p:txBody>
          </p:sp>
          <p:sp>
            <p:nvSpPr>
              <p:cNvPr id="111" name="Freeform: Shape 110">
                <a:extLst>
                  <a:ext uri="{FF2B5EF4-FFF2-40B4-BE49-F238E27FC236}">
                    <a16:creationId xmlns:a16="http://schemas.microsoft.com/office/drawing/2014/main" id="{5CD0C58D-25C8-4EAF-9E54-D0547A9312FF}"/>
                  </a:ext>
                </a:extLst>
              </p:cNvPr>
              <p:cNvSpPr/>
              <p:nvPr/>
            </p:nvSpPr>
            <p:spPr>
              <a:xfrm>
                <a:off x="11292678" y="8168268"/>
                <a:ext cx="35815" cy="20758"/>
              </a:xfrm>
              <a:custGeom>
                <a:avLst/>
                <a:gdLst>
                  <a:gd name="connsiteX0" fmla="*/ 17747 w 35815"/>
                  <a:gd name="connsiteY0" fmla="*/ 0 h 20758"/>
                  <a:gd name="connsiteX1" fmla="*/ 35816 w 35815"/>
                  <a:gd name="connsiteY1" fmla="*/ 10756 h 20758"/>
                  <a:gd name="connsiteX2" fmla="*/ 18069 w 35815"/>
                  <a:gd name="connsiteY2" fmla="*/ 20758 h 20758"/>
                  <a:gd name="connsiteX3" fmla="*/ 0 w 35815"/>
                  <a:gd name="connsiteY3" fmla="*/ 10003 h 20758"/>
                  <a:gd name="connsiteX4" fmla="*/ 17747 w 35815"/>
                  <a:gd name="connsiteY4" fmla="*/ 0 h 207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815" h="20758">
                    <a:moveTo>
                      <a:pt x="17747" y="0"/>
                    </a:moveTo>
                    <a:lnTo>
                      <a:pt x="35816" y="10756"/>
                    </a:lnTo>
                    <a:lnTo>
                      <a:pt x="18069" y="20758"/>
                    </a:lnTo>
                    <a:lnTo>
                      <a:pt x="0" y="10003"/>
                    </a:lnTo>
                    <a:lnTo>
                      <a:pt x="17747" y="0"/>
                    </a:lnTo>
                    <a:close/>
                  </a:path>
                </a:pathLst>
              </a:custGeom>
              <a:solidFill>
                <a:srgbClr val="50E6FF"/>
              </a:solidFill>
              <a:ln w="7660" cap="flat">
                <a:noFill/>
                <a:prstDash val="solid"/>
                <a:miter/>
              </a:ln>
            </p:spPr>
            <p:txBody>
              <a:bodyPr rtlCol="0" anchor="ctr"/>
              <a:lstStyle/>
              <a:p>
                <a:endParaRPr lang="en-US"/>
              </a:p>
            </p:txBody>
          </p:sp>
          <p:sp>
            <p:nvSpPr>
              <p:cNvPr id="112" name="Freeform: Shape 111">
                <a:extLst>
                  <a:ext uri="{FF2B5EF4-FFF2-40B4-BE49-F238E27FC236}">
                    <a16:creationId xmlns:a16="http://schemas.microsoft.com/office/drawing/2014/main" id="{BE1F334B-100A-4533-9392-A1DEA0440D98}"/>
                  </a:ext>
                </a:extLst>
              </p:cNvPr>
              <p:cNvSpPr/>
              <p:nvPr/>
            </p:nvSpPr>
            <p:spPr>
              <a:xfrm>
                <a:off x="11255463" y="8181927"/>
                <a:ext cx="49045" cy="28287"/>
              </a:xfrm>
              <a:custGeom>
                <a:avLst/>
                <a:gdLst>
                  <a:gd name="connsiteX0" fmla="*/ 49045 w 49045"/>
                  <a:gd name="connsiteY0" fmla="*/ 10756 h 28287"/>
                  <a:gd name="connsiteX1" fmla="*/ 18070 w 49045"/>
                  <a:gd name="connsiteY1" fmla="*/ 28287 h 28287"/>
                  <a:gd name="connsiteX2" fmla="*/ 0 w 49045"/>
                  <a:gd name="connsiteY2" fmla="*/ 17532 h 28287"/>
                  <a:gd name="connsiteX3" fmla="*/ 30869 w 49045"/>
                  <a:gd name="connsiteY3" fmla="*/ 0 h 28287"/>
                  <a:gd name="connsiteX4" fmla="*/ 49045 w 49045"/>
                  <a:gd name="connsiteY4" fmla="*/ 10756 h 282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045" h="28287">
                    <a:moveTo>
                      <a:pt x="49045" y="10756"/>
                    </a:moveTo>
                    <a:lnTo>
                      <a:pt x="18070" y="28287"/>
                    </a:lnTo>
                    <a:lnTo>
                      <a:pt x="0" y="17532"/>
                    </a:lnTo>
                    <a:lnTo>
                      <a:pt x="30869" y="0"/>
                    </a:lnTo>
                    <a:lnTo>
                      <a:pt x="49045" y="10756"/>
                    </a:lnTo>
                    <a:close/>
                  </a:path>
                </a:pathLst>
              </a:custGeom>
              <a:solidFill>
                <a:srgbClr val="50E6FF"/>
              </a:solidFill>
              <a:ln w="7660" cap="flat">
                <a:noFill/>
                <a:prstDash val="solid"/>
                <a:miter/>
              </a:ln>
            </p:spPr>
            <p:txBody>
              <a:bodyPr rtlCol="0" anchor="ctr"/>
              <a:lstStyle/>
              <a:p>
                <a:endParaRPr lang="en-US"/>
              </a:p>
            </p:txBody>
          </p:sp>
          <p:sp>
            <p:nvSpPr>
              <p:cNvPr id="113" name="Freeform: Shape 112">
                <a:extLst>
                  <a:ext uri="{FF2B5EF4-FFF2-40B4-BE49-F238E27FC236}">
                    <a16:creationId xmlns:a16="http://schemas.microsoft.com/office/drawing/2014/main" id="{5164B5F9-C8A2-4B9E-8BC6-88CB547AFE8C}"/>
                  </a:ext>
                </a:extLst>
              </p:cNvPr>
              <p:cNvSpPr/>
              <p:nvPr/>
            </p:nvSpPr>
            <p:spPr>
              <a:xfrm>
                <a:off x="11482405" y="8032210"/>
                <a:ext cx="38074" cy="22048"/>
              </a:xfrm>
              <a:custGeom>
                <a:avLst/>
                <a:gdLst>
                  <a:gd name="connsiteX0" fmla="*/ 16563 w 38074"/>
                  <a:gd name="connsiteY0" fmla="*/ 22049 h 22048"/>
                  <a:gd name="connsiteX1" fmla="*/ 0 w 38074"/>
                  <a:gd name="connsiteY1" fmla="*/ 12153 h 22048"/>
                  <a:gd name="connsiteX2" fmla="*/ 21511 w 38074"/>
                  <a:gd name="connsiteY2" fmla="*/ 0 h 22048"/>
                  <a:gd name="connsiteX3" fmla="*/ 38074 w 38074"/>
                  <a:gd name="connsiteY3" fmla="*/ 9895 h 22048"/>
                  <a:gd name="connsiteX4" fmla="*/ 16563 w 38074"/>
                  <a:gd name="connsiteY4" fmla="*/ 22049 h 220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74" h="22048">
                    <a:moveTo>
                      <a:pt x="16563" y="22049"/>
                    </a:moveTo>
                    <a:lnTo>
                      <a:pt x="0" y="12153"/>
                    </a:lnTo>
                    <a:lnTo>
                      <a:pt x="21511" y="0"/>
                    </a:lnTo>
                    <a:lnTo>
                      <a:pt x="38074" y="9895"/>
                    </a:lnTo>
                    <a:lnTo>
                      <a:pt x="16563" y="22049"/>
                    </a:lnTo>
                    <a:close/>
                  </a:path>
                </a:pathLst>
              </a:custGeom>
              <a:solidFill>
                <a:srgbClr val="50E6FF"/>
              </a:solidFill>
              <a:ln w="7660" cap="flat">
                <a:noFill/>
                <a:prstDash val="solid"/>
                <a:miter/>
              </a:ln>
            </p:spPr>
            <p:txBody>
              <a:bodyPr rtlCol="0" anchor="ctr"/>
              <a:lstStyle/>
              <a:p>
                <a:endParaRPr lang="en-US"/>
              </a:p>
            </p:txBody>
          </p:sp>
          <p:sp>
            <p:nvSpPr>
              <p:cNvPr id="114" name="Freeform: Shape 113">
                <a:extLst>
                  <a:ext uri="{FF2B5EF4-FFF2-40B4-BE49-F238E27FC236}">
                    <a16:creationId xmlns:a16="http://schemas.microsoft.com/office/drawing/2014/main" id="{F7C6F80D-DBAE-483C-B4C1-5D4885CE9147}"/>
                  </a:ext>
                </a:extLst>
              </p:cNvPr>
              <p:cNvSpPr/>
              <p:nvPr/>
            </p:nvSpPr>
            <p:spPr>
              <a:xfrm>
                <a:off x="11342153" y="8139335"/>
                <a:ext cx="37106" cy="21618"/>
              </a:xfrm>
              <a:custGeom>
                <a:avLst/>
                <a:gdLst>
                  <a:gd name="connsiteX0" fmla="*/ 18930 w 37106"/>
                  <a:gd name="connsiteY0" fmla="*/ 0 h 21618"/>
                  <a:gd name="connsiteX1" fmla="*/ 37107 w 37106"/>
                  <a:gd name="connsiteY1" fmla="*/ 10863 h 21618"/>
                  <a:gd name="connsiteX2" fmla="*/ 18070 w 37106"/>
                  <a:gd name="connsiteY2" fmla="*/ 21618 h 21618"/>
                  <a:gd name="connsiteX3" fmla="*/ 0 w 37106"/>
                  <a:gd name="connsiteY3" fmla="*/ 10863 h 21618"/>
                  <a:gd name="connsiteX4" fmla="*/ 18930 w 37106"/>
                  <a:gd name="connsiteY4" fmla="*/ 0 h 21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06" h="21618">
                    <a:moveTo>
                      <a:pt x="18930" y="0"/>
                    </a:moveTo>
                    <a:lnTo>
                      <a:pt x="37107" y="10863"/>
                    </a:lnTo>
                    <a:lnTo>
                      <a:pt x="18070" y="21618"/>
                    </a:lnTo>
                    <a:lnTo>
                      <a:pt x="0" y="10863"/>
                    </a:lnTo>
                    <a:lnTo>
                      <a:pt x="18930" y="0"/>
                    </a:lnTo>
                    <a:close/>
                  </a:path>
                </a:pathLst>
              </a:custGeom>
              <a:solidFill>
                <a:srgbClr val="50E6FF"/>
              </a:solidFill>
              <a:ln w="7660" cap="flat">
                <a:noFill/>
                <a:prstDash val="solid"/>
                <a:miter/>
              </a:ln>
            </p:spPr>
            <p:txBody>
              <a:bodyPr rtlCol="0" anchor="ctr"/>
              <a:lstStyle/>
              <a:p>
                <a:endParaRPr lang="en-US"/>
              </a:p>
            </p:txBody>
          </p:sp>
          <p:sp>
            <p:nvSpPr>
              <p:cNvPr id="115" name="Freeform: Shape 114">
                <a:extLst>
                  <a:ext uri="{FF2B5EF4-FFF2-40B4-BE49-F238E27FC236}">
                    <a16:creationId xmlns:a16="http://schemas.microsoft.com/office/drawing/2014/main" id="{A3C88972-970B-4BDB-9C87-63FFEECB8617}"/>
                  </a:ext>
                </a:extLst>
              </p:cNvPr>
              <p:cNvSpPr/>
              <p:nvPr/>
            </p:nvSpPr>
            <p:spPr>
              <a:xfrm>
                <a:off x="11316662" y="8153748"/>
                <a:ext cx="37214" cy="21726"/>
              </a:xfrm>
              <a:custGeom>
                <a:avLst/>
                <a:gdLst>
                  <a:gd name="connsiteX0" fmla="*/ 19145 w 37214"/>
                  <a:gd name="connsiteY0" fmla="*/ 0 h 21726"/>
                  <a:gd name="connsiteX1" fmla="*/ 37214 w 37214"/>
                  <a:gd name="connsiteY1" fmla="*/ 10863 h 21726"/>
                  <a:gd name="connsiteX2" fmla="*/ 18177 w 37214"/>
                  <a:gd name="connsiteY2" fmla="*/ 21726 h 21726"/>
                  <a:gd name="connsiteX3" fmla="*/ 0 w 37214"/>
                  <a:gd name="connsiteY3" fmla="*/ 10971 h 21726"/>
                  <a:gd name="connsiteX4" fmla="*/ 19145 w 37214"/>
                  <a:gd name="connsiteY4" fmla="*/ 0 h 217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214" h="21726">
                    <a:moveTo>
                      <a:pt x="19145" y="0"/>
                    </a:moveTo>
                    <a:lnTo>
                      <a:pt x="37214" y="10863"/>
                    </a:lnTo>
                    <a:lnTo>
                      <a:pt x="18177" y="21726"/>
                    </a:lnTo>
                    <a:lnTo>
                      <a:pt x="0" y="10971"/>
                    </a:lnTo>
                    <a:lnTo>
                      <a:pt x="19145" y="0"/>
                    </a:lnTo>
                    <a:close/>
                  </a:path>
                </a:pathLst>
              </a:custGeom>
              <a:solidFill>
                <a:srgbClr val="50E6FF"/>
              </a:solidFill>
              <a:ln w="7660" cap="flat">
                <a:noFill/>
                <a:prstDash val="solid"/>
                <a:miter/>
              </a:ln>
            </p:spPr>
            <p:txBody>
              <a:bodyPr rtlCol="0" anchor="ctr"/>
              <a:lstStyle/>
              <a:p>
                <a:endParaRPr lang="en-US"/>
              </a:p>
            </p:txBody>
          </p:sp>
          <p:sp>
            <p:nvSpPr>
              <p:cNvPr id="116" name="Freeform: Shape 115">
                <a:extLst>
                  <a:ext uri="{FF2B5EF4-FFF2-40B4-BE49-F238E27FC236}">
                    <a16:creationId xmlns:a16="http://schemas.microsoft.com/office/drawing/2014/main" id="{7254D6F3-5125-4830-B1E5-6DAE26B9F47D}"/>
                  </a:ext>
                </a:extLst>
              </p:cNvPr>
              <p:cNvSpPr/>
              <p:nvPr/>
            </p:nvSpPr>
            <p:spPr>
              <a:xfrm>
                <a:off x="11510154" y="8016400"/>
                <a:ext cx="37859" cy="21941"/>
              </a:xfrm>
              <a:custGeom>
                <a:avLst/>
                <a:gdLst>
                  <a:gd name="connsiteX0" fmla="*/ 16564 w 37859"/>
                  <a:gd name="connsiteY0" fmla="*/ 21941 h 21941"/>
                  <a:gd name="connsiteX1" fmla="*/ 0 w 37859"/>
                  <a:gd name="connsiteY1" fmla="*/ 12046 h 21941"/>
                  <a:gd name="connsiteX2" fmla="*/ 21189 w 37859"/>
                  <a:gd name="connsiteY2" fmla="*/ 0 h 21941"/>
                  <a:gd name="connsiteX3" fmla="*/ 37860 w 37859"/>
                  <a:gd name="connsiteY3" fmla="*/ 9895 h 21941"/>
                  <a:gd name="connsiteX4" fmla="*/ 16564 w 37859"/>
                  <a:gd name="connsiteY4" fmla="*/ 21941 h 219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859" h="21941">
                    <a:moveTo>
                      <a:pt x="16564" y="21941"/>
                    </a:moveTo>
                    <a:lnTo>
                      <a:pt x="0" y="12046"/>
                    </a:lnTo>
                    <a:lnTo>
                      <a:pt x="21189" y="0"/>
                    </a:lnTo>
                    <a:lnTo>
                      <a:pt x="37860" y="9895"/>
                    </a:lnTo>
                    <a:lnTo>
                      <a:pt x="16564" y="21941"/>
                    </a:lnTo>
                    <a:close/>
                  </a:path>
                </a:pathLst>
              </a:custGeom>
              <a:solidFill>
                <a:srgbClr val="50E6FF"/>
              </a:solidFill>
              <a:ln w="7660" cap="flat">
                <a:noFill/>
                <a:prstDash val="solid"/>
                <a:miter/>
              </a:ln>
            </p:spPr>
            <p:txBody>
              <a:bodyPr rtlCol="0" anchor="ctr"/>
              <a:lstStyle/>
              <a:p>
                <a:endParaRPr lang="en-US"/>
              </a:p>
            </p:txBody>
          </p:sp>
          <p:sp>
            <p:nvSpPr>
              <p:cNvPr id="117" name="Freeform: Shape 116">
                <a:extLst>
                  <a:ext uri="{FF2B5EF4-FFF2-40B4-BE49-F238E27FC236}">
                    <a16:creationId xmlns:a16="http://schemas.microsoft.com/office/drawing/2014/main" id="{9516B38B-5365-489E-AA8E-2EB5B1918136}"/>
                  </a:ext>
                </a:extLst>
              </p:cNvPr>
              <p:cNvSpPr/>
              <p:nvPr/>
            </p:nvSpPr>
            <p:spPr>
              <a:xfrm>
                <a:off x="11209430" y="8146541"/>
                <a:ext cx="62919" cy="36246"/>
              </a:xfrm>
              <a:custGeom>
                <a:avLst/>
                <a:gdLst>
                  <a:gd name="connsiteX0" fmla="*/ 62920 w 62919"/>
                  <a:gd name="connsiteY0" fmla="*/ 10541 h 36246"/>
                  <a:gd name="connsiteX1" fmla="*/ 17854 w 62919"/>
                  <a:gd name="connsiteY1" fmla="*/ 36246 h 36246"/>
                  <a:gd name="connsiteX2" fmla="*/ 0 w 62919"/>
                  <a:gd name="connsiteY2" fmla="*/ 25598 h 36246"/>
                  <a:gd name="connsiteX3" fmla="*/ 45173 w 62919"/>
                  <a:gd name="connsiteY3" fmla="*/ 0 h 36246"/>
                  <a:gd name="connsiteX4" fmla="*/ 62920 w 62919"/>
                  <a:gd name="connsiteY4" fmla="*/ 10541 h 362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919" h="36246">
                    <a:moveTo>
                      <a:pt x="62920" y="10541"/>
                    </a:moveTo>
                    <a:lnTo>
                      <a:pt x="17854" y="36246"/>
                    </a:lnTo>
                    <a:lnTo>
                      <a:pt x="0" y="25598"/>
                    </a:lnTo>
                    <a:lnTo>
                      <a:pt x="45173" y="0"/>
                    </a:lnTo>
                    <a:lnTo>
                      <a:pt x="62920" y="10541"/>
                    </a:lnTo>
                    <a:close/>
                  </a:path>
                </a:pathLst>
              </a:custGeom>
              <a:solidFill>
                <a:srgbClr val="50E6FF"/>
              </a:solidFill>
              <a:ln w="7660" cap="flat">
                <a:noFill/>
                <a:prstDash val="solid"/>
                <a:miter/>
              </a:ln>
            </p:spPr>
            <p:txBody>
              <a:bodyPr rtlCol="0" anchor="ctr"/>
              <a:lstStyle/>
              <a:p>
                <a:endParaRPr lang="en-US"/>
              </a:p>
            </p:txBody>
          </p:sp>
          <p:sp>
            <p:nvSpPr>
              <p:cNvPr id="118" name="Freeform: Shape 117">
                <a:extLst>
                  <a:ext uri="{FF2B5EF4-FFF2-40B4-BE49-F238E27FC236}">
                    <a16:creationId xmlns:a16="http://schemas.microsoft.com/office/drawing/2014/main" id="{599D0C8A-C127-4369-A4B4-D512D5B738A0}"/>
                  </a:ext>
                </a:extLst>
              </p:cNvPr>
              <p:cNvSpPr/>
              <p:nvPr/>
            </p:nvSpPr>
            <p:spPr>
              <a:xfrm>
                <a:off x="11414860" y="8092871"/>
                <a:ext cx="187146" cy="108200"/>
              </a:xfrm>
              <a:custGeom>
                <a:avLst/>
                <a:gdLst>
                  <a:gd name="connsiteX0" fmla="*/ 0 w 187146"/>
                  <a:gd name="connsiteY0" fmla="*/ 66254 h 108200"/>
                  <a:gd name="connsiteX1" fmla="*/ 116052 w 187146"/>
                  <a:gd name="connsiteY1" fmla="*/ 0 h 108200"/>
                  <a:gd name="connsiteX2" fmla="*/ 187146 w 187146"/>
                  <a:gd name="connsiteY2" fmla="*/ 41731 h 108200"/>
                  <a:gd name="connsiteX3" fmla="*/ 70771 w 187146"/>
                  <a:gd name="connsiteY3" fmla="*/ 108200 h 108200"/>
                  <a:gd name="connsiteX4" fmla="*/ 0 w 187146"/>
                  <a:gd name="connsiteY4" fmla="*/ 66254 h 108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7146" h="108200">
                    <a:moveTo>
                      <a:pt x="0" y="66254"/>
                    </a:moveTo>
                    <a:lnTo>
                      <a:pt x="116052" y="0"/>
                    </a:lnTo>
                    <a:lnTo>
                      <a:pt x="187146" y="41731"/>
                    </a:lnTo>
                    <a:lnTo>
                      <a:pt x="70771" y="108200"/>
                    </a:lnTo>
                    <a:lnTo>
                      <a:pt x="0" y="66254"/>
                    </a:lnTo>
                    <a:close/>
                  </a:path>
                </a:pathLst>
              </a:custGeom>
              <a:solidFill>
                <a:srgbClr val="50E6FF"/>
              </a:solidFill>
              <a:ln w="7660" cap="flat">
                <a:noFill/>
                <a:prstDash val="solid"/>
                <a:miter/>
              </a:ln>
            </p:spPr>
            <p:txBody>
              <a:bodyPr rtlCol="0" anchor="ctr"/>
              <a:lstStyle/>
              <a:p>
                <a:endParaRPr lang="en-US"/>
              </a:p>
            </p:txBody>
          </p:sp>
        </p:grpSp>
        <p:sp>
          <p:nvSpPr>
            <p:cNvPr id="242" name="TextBox 241">
              <a:extLst>
                <a:ext uri="{FF2B5EF4-FFF2-40B4-BE49-F238E27FC236}">
                  <a16:creationId xmlns:a16="http://schemas.microsoft.com/office/drawing/2014/main" id="{FD90038C-41C6-4C4C-B64B-9C29ED6AD04B}"/>
                </a:ext>
              </a:extLst>
            </p:cNvPr>
            <p:cNvSpPr txBox="1"/>
            <p:nvPr/>
          </p:nvSpPr>
          <p:spPr>
            <a:xfrm>
              <a:off x="9197274" y="4849631"/>
              <a:ext cx="2378291" cy="707886"/>
            </a:xfrm>
            <a:prstGeom prst="rect">
              <a:avLst/>
            </a:prstGeom>
            <a:noFill/>
          </p:spPr>
          <p:txBody>
            <a:bodyPr wrap="square">
              <a:spAutoFit/>
            </a:bodyPr>
            <a:lstStyle/>
            <a:p>
              <a:pPr algn="ctr"/>
              <a:r>
                <a:rPr kumimoji="0" lang="en-US" sz="2000" b="0" i="0" u="none" strike="noStrike" kern="1200" cap="none" spc="0" normalizeH="0" baseline="0" noProof="0" dirty="0">
                  <a:ln>
                    <a:noFill/>
                  </a:ln>
                  <a:effectLst/>
                  <a:uLnTx/>
                  <a:uFillTx/>
                  <a:latin typeface="Segoe UI Semibold"/>
                  <a:ea typeface="+mn-ea"/>
                  <a:cs typeface="Segoe UI" panose="020B0502040204020203" pitchFamily="34" charset="0"/>
                </a:rPr>
                <a:t>Dedicated</a:t>
              </a:r>
            </a:p>
            <a:p>
              <a:pPr algn="ctr"/>
              <a:r>
                <a:rPr lang="en-US" sz="2000" dirty="0">
                  <a:latin typeface="Segoe UI Semibold"/>
                  <a:cs typeface="Segoe UI" panose="020B0502040204020203" pitchFamily="34" charset="0"/>
                </a:rPr>
                <a:t>(Provisioned)</a:t>
              </a:r>
              <a:endParaRPr lang="en-US" dirty="0"/>
            </a:p>
          </p:txBody>
        </p:sp>
      </p:grpSp>
      <p:sp>
        <p:nvSpPr>
          <p:cNvPr id="240" name="Title 1">
            <a:extLst>
              <a:ext uri="{FF2B5EF4-FFF2-40B4-BE49-F238E27FC236}">
                <a16:creationId xmlns:a16="http://schemas.microsoft.com/office/drawing/2014/main" id="{ED5D2C78-2AD0-92F4-AD0A-4AD245A1977E}"/>
              </a:ext>
            </a:extLst>
          </p:cNvPr>
          <p:cNvSpPr>
            <a:spLocks noGrp="1"/>
          </p:cNvSpPr>
          <p:nvPr>
            <p:ph type="title"/>
          </p:nvPr>
        </p:nvSpPr>
        <p:spPr>
          <a:xfrm>
            <a:off x="655638" y="320040"/>
            <a:ext cx="10880725" cy="461665"/>
          </a:xfrm>
          <a:prstGeom prst="rect">
            <a:avLst/>
          </a:prstGeom>
          <a:solidFill>
            <a:schemeClr val="bg1"/>
          </a:solidFill>
          <a:ln>
            <a:noFill/>
          </a:ln>
        </p:spPr>
        <p:txBody>
          <a:bodyPr wrap="square" anchor="t">
            <a:normAutofit/>
          </a:bodyPr>
          <a:lstStyle/>
          <a:p>
            <a:r>
              <a:rPr lang="en-US" dirty="0"/>
              <a:t>SQL: Serverless vs Dedicated</a:t>
            </a:r>
          </a:p>
        </p:txBody>
      </p:sp>
      <p:sp>
        <p:nvSpPr>
          <p:cNvPr id="244" name="Text Placeholder 2">
            <a:extLst>
              <a:ext uri="{FF2B5EF4-FFF2-40B4-BE49-F238E27FC236}">
                <a16:creationId xmlns:a16="http://schemas.microsoft.com/office/drawing/2014/main" id="{74F1D68F-C31E-EDAF-4C9F-38DA121AA682}"/>
              </a:ext>
            </a:extLst>
          </p:cNvPr>
          <p:cNvSpPr txBox="1">
            <a:spLocks/>
          </p:cNvSpPr>
          <p:nvPr/>
        </p:nvSpPr>
        <p:spPr>
          <a:xfrm>
            <a:off x="379030" y="2367141"/>
            <a:ext cx="4819160" cy="2800767"/>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sz="2000" kern="1200" spc="0" baseline="0">
                <a:solidFill>
                  <a:schemeClr val="accent2">
                    <a:lumMod val="75000"/>
                  </a:schemeClr>
                </a:solidFill>
                <a:latin typeface="+mj-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2pPr>
            <a:lvl3pPr marL="171450" marR="0" indent="-171450" algn="l" defTabSz="932742" rtl="0" eaLnBrk="1" fontAlgn="auto" latinLnBrk="0" hangingPunct="1">
              <a:lnSpc>
                <a:spcPct val="100000"/>
              </a:lnSpc>
              <a:spcBef>
                <a:spcPct val="20000"/>
              </a:spcBef>
              <a:spcAft>
                <a:spcPts val="600"/>
              </a:spcAft>
              <a:buClrTx/>
              <a:buSzPct val="90000"/>
              <a:buFont typeface="Arial" panose="020B0604020202020204" pitchFamily="34" charset="0"/>
              <a:buChar char="•"/>
              <a:tabLst/>
              <a:defRPr sz="12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100" kern="1200" spc="0" baseline="0">
                <a:gradFill>
                  <a:gsLst>
                    <a:gs pos="1250">
                      <a:schemeClr val="tx1"/>
                    </a:gs>
                    <a:gs pos="100000">
                      <a:schemeClr val="tx1"/>
                    </a:gs>
                  </a:gsLst>
                  <a:lin ang="5400000" scaled="0"/>
                </a:gradFill>
                <a:latin typeface="+mn-lt"/>
                <a:ea typeface="+mn-ea"/>
                <a:cs typeface="+mn-cs"/>
              </a:defRPr>
            </a:lvl4pPr>
            <a:lvl5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1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lvl="0" indent="-342900" defTabSz="114300">
              <a:spcAft>
                <a:spcPts val="600"/>
              </a:spcAft>
              <a:buFont typeface="Arial" panose="020B0604020202020204" pitchFamily="34" charset="0"/>
              <a:buChar char="•"/>
              <a:defRPr/>
            </a:pPr>
            <a:r>
              <a:rPr lang="en-US" sz="2400" dirty="0">
                <a:solidFill>
                  <a:srgbClr val="000000"/>
                </a:solidFill>
                <a:latin typeface="+mn-lt"/>
              </a:rPr>
              <a:t>Serverless pay-per-query ideal for ad-hoc data lake exploration and transformation</a:t>
            </a:r>
          </a:p>
          <a:p>
            <a:pPr marL="342900" lvl="0" indent="-342900" defTabSz="114300">
              <a:spcAft>
                <a:spcPts val="600"/>
              </a:spcAft>
              <a:buFont typeface="Arial" panose="020B0604020202020204" pitchFamily="34" charset="0"/>
              <a:buChar char="•"/>
              <a:defRPr/>
            </a:pPr>
            <a:r>
              <a:rPr lang="en-US" sz="2400" dirty="0">
                <a:solidFill>
                  <a:srgbClr val="000000"/>
                </a:solidFill>
                <a:latin typeface="+mn-lt"/>
              </a:rPr>
              <a:t>Dedicated clusters optimized for mission-critical data warehouse workloads</a:t>
            </a:r>
          </a:p>
          <a:p>
            <a:pPr marL="285750" lvl="0" indent="-285750" defTabSz="114300">
              <a:spcBef>
                <a:spcPts val="0"/>
              </a:spcBef>
              <a:spcAft>
                <a:spcPts val="600"/>
              </a:spcAft>
              <a:buFont typeface="Arial" panose="020B0604020202020204" pitchFamily="34" charset="0"/>
              <a:buChar char="•"/>
              <a:defRPr/>
            </a:pPr>
            <a:endParaRPr lang="en-US" sz="1800" dirty="0">
              <a:solidFill>
                <a:srgbClr val="000000">
                  <a:hueOff val="0"/>
                  <a:satOff val="0"/>
                  <a:lumOff val="0"/>
                  <a:alphaOff val="0"/>
                </a:srgbClr>
              </a:solidFill>
              <a:latin typeface="Segoe UI"/>
              <a:cs typeface="+mn-cs"/>
            </a:endParaRPr>
          </a:p>
        </p:txBody>
      </p:sp>
    </p:spTree>
    <p:extLst>
      <p:ext uri="{BB962C8B-B14F-4D97-AF65-F5344CB8AC3E}">
        <p14:creationId xmlns:p14="http://schemas.microsoft.com/office/powerpoint/2010/main" val="3356561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50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250"/>
                                  </p:stCondLst>
                                  <p:childTnLst>
                                    <p:set>
                                      <p:cBhvr>
                                        <p:cTn id="12" dur="1" fill="hold">
                                          <p:stCondLst>
                                            <p:cond delay="0"/>
                                          </p:stCondLst>
                                        </p:cTn>
                                        <p:tgtEl>
                                          <p:spTgt spid="244"/>
                                        </p:tgtEl>
                                        <p:attrNameLst>
                                          <p:attrName>style.visibility</p:attrName>
                                        </p:attrNameLst>
                                      </p:cBhvr>
                                      <p:to>
                                        <p:strVal val="visible"/>
                                      </p:to>
                                    </p:set>
                                    <p:animEffect transition="in" filter="fade">
                                      <p:cBhvr>
                                        <p:cTn id="13" dur="500"/>
                                        <p:tgtEl>
                                          <p:spTgt spid="2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1B5B5E1A-3362-4728-96B5-6A696BA1C305}"/>
              </a:ext>
            </a:extLst>
          </p:cNvPr>
          <p:cNvPicPr>
            <a:picLocks noChangeAspect="1"/>
          </p:cNvPicPr>
          <p:nvPr/>
        </p:nvPicPr>
        <p:blipFill>
          <a:blip r:embed="rId3"/>
          <a:stretch>
            <a:fillRect/>
          </a:stretch>
        </p:blipFill>
        <p:spPr>
          <a:xfrm>
            <a:off x="6493273" y="1718932"/>
            <a:ext cx="4860685" cy="3965755"/>
          </a:xfrm>
          <a:prstGeom prst="rect">
            <a:avLst/>
          </a:prstGeom>
        </p:spPr>
      </p:pic>
      <p:sp>
        <p:nvSpPr>
          <p:cNvPr id="6" name="Text Placeholder 2">
            <a:extLst>
              <a:ext uri="{FF2B5EF4-FFF2-40B4-BE49-F238E27FC236}">
                <a16:creationId xmlns:a16="http://schemas.microsoft.com/office/drawing/2014/main" id="{D617BBB2-042D-4A28-871B-D21079E243C9}"/>
              </a:ext>
            </a:extLst>
          </p:cNvPr>
          <p:cNvSpPr txBox="1">
            <a:spLocks/>
          </p:cNvSpPr>
          <p:nvPr/>
        </p:nvSpPr>
        <p:spPr>
          <a:xfrm>
            <a:off x="588262" y="2504412"/>
            <a:ext cx="5247356" cy="1261884"/>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sz="2000" kern="1200" spc="0" baseline="0">
                <a:solidFill>
                  <a:schemeClr val="accent2">
                    <a:lumMod val="75000"/>
                  </a:schemeClr>
                </a:solidFill>
                <a:latin typeface="+mj-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2pPr>
            <a:lvl3pPr marL="171450" marR="0" indent="-171450" algn="l" defTabSz="932742" rtl="0" eaLnBrk="1" fontAlgn="auto" latinLnBrk="0" hangingPunct="1">
              <a:lnSpc>
                <a:spcPct val="100000"/>
              </a:lnSpc>
              <a:spcBef>
                <a:spcPct val="20000"/>
              </a:spcBef>
              <a:spcAft>
                <a:spcPts val="600"/>
              </a:spcAft>
              <a:buClrTx/>
              <a:buSzPct val="90000"/>
              <a:buFont typeface="Arial" panose="020B0604020202020204" pitchFamily="34" charset="0"/>
              <a:buChar char="•"/>
              <a:tabLst/>
              <a:defRPr sz="12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100" kern="1200" spc="0" baseline="0">
                <a:gradFill>
                  <a:gsLst>
                    <a:gs pos="1250">
                      <a:schemeClr val="tx1"/>
                    </a:gs>
                    <a:gs pos="100000">
                      <a:schemeClr val="tx1"/>
                    </a:gs>
                  </a:gsLst>
                  <a:lin ang="5400000" scaled="0"/>
                </a:gradFill>
                <a:latin typeface="+mn-lt"/>
                <a:ea typeface="+mn-ea"/>
                <a:cs typeface="+mn-cs"/>
              </a:defRPr>
            </a:lvl4pPr>
            <a:lvl5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1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marR="0" lvl="0" indent="-342900" algn="l" defTabSz="114300" rtl="0" eaLnBrk="1" fontAlgn="auto" latinLnBrk="0" hangingPunct="1">
              <a:lnSpc>
                <a:spcPct val="100000"/>
              </a:lnSpc>
              <a:spcBef>
                <a:spcPts val="0"/>
              </a:spcBef>
              <a:spcAft>
                <a:spcPts val="600"/>
              </a:spcAft>
              <a:buClrTx/>
              <a:buSzPct val="90000"/>
              <a:buFont typeface="Arial" panose="020B0604020202020204" pitchFamily="34" charset="0"/>
              <a:buChar char="•"/>
              <a:tabLst/>
              <a:defRPr/>
            </a:pPr>
            <a:r>
              <a:rPr lang="en-US" sz="2400" spc="-5" dirty="0">
                <a:solidFill>
                  <a:schemeClr val="tx1"/>
                </a:solidFill>
                <a:latin typeface="+mn-lt"/>
                <a:cs typeface="Segoe UI Light"/>
              </a:rPr>
              <a:t>Control Node</a:t>
            </a:r>
          </a:p>
          <a:p>
            <a:pPr marL="342900" marR="0" lvl="0" indent="-342900" algn="l" defTabSz="114300" rtl="0" eaLnBrk="1" fontAlgn="auto" latinLnBrk="0" hangingPunct="1">
              <a:lnSpc>
                <a:spcPct val="100000"/>
              </a:lnSpc>
              <a:spcBef>
                <a:spcPts val="0"/>
              </a:spcBef>
              <a:spcAft>
                <a:spcPts val="600"/>
              </a:spcAft>
              <a:buClrTx/>
              <a:buSzPct val="90000"/>
              <a:buFont typeface="Arial" panose="020B0604020202020204" pitchFamily="34" charset="0"/>
              <a:buChar char="•"/>
              <a:tabLst/>
              <a:defRPr/>
            </a:pPr>
            <a:r>
              <a:rPr lang="en-US" sz="2400" spc="-5" dirty="0">
                <a:solidFill>
                  <a:schemeClr val="tx1"/>
                </a:solidFill>
                <a:latin typeface="+mn-lt"/>
                <a:cs typeface="Segoe UI Light"/>
              </a:rPr>
              <a:t>Compute Nodes</a:t>
            </a:r>
          </a:p>
          <a:p>
            <a:pPr marL="342900" marR="0" lvl="0" indent="-342900" algn="l" defTabSz="114300" rtl="0" eaLnBrk="1" fontAlgn="auto" latinLnBrk="0" hangingPunct="1">
              <a:lnSpc>
                <a:spcPct val="100000"/>
              </a:lnSpc>
              <a:spcBef>
                <a:spcPts val="0"/>
              </a:spcBef>
              <a:spcAft>
                <a:spcPts val="600"/>
              </a:spcAft>
              <a:buClrTx/>
              <a:buSzPct val="90000"/>
              <a:buFont typeface="Arial" panose="020B0604020202020204" pitchFamily="34" charset="0"/>
              <a:buChar char="•"/>
              <a:tabLst/>
              <a:defRPr/>
            </a:pPr>
            <a:r>
              <a:rPr lang="en-US" sz="2400" spc="-5" dirty="0">
                <a:solidFill>
                  <a:schemeClr val="tx1"/>
                </a:solidFill>
                <a:latin typeface="+mn-lt"/>
                <a:cs typeface="Segoe UI Light"/>
              </a:rPr>
              <a:t>Distributions</a:t>
            </a:r>
          </a:p>
        </p:txBody>
      </p:sp>
      <p:sp>
        <p:nvSpPr>
          <p:cNvPr id="5" name="Title 1">
            <a:extLst>
              <a:ext uri="{FF2B5EF4-FFF2-40B4-BE49-F238E27FC236}">
                <a16:creationId xmlns:a16="http://schemas.microsoft.com/office/drawing/2014/main" id="{51D58E92-B637-49A2-98A9-33B6F49E1AE8}"/>
              </a:ext>
            </a:extLst>
          </p:cNvPr>
          <p:cNvSpPr txBox="1">
            <a:spLocks/>
          </p:cNvSpPr>
          <p:nvPr/>
        </p:nvSpPr>
        <p:spPr>
          <a:xfrm>
            <a:off x="816543" y="986388"/>
            <a:ext cx="5778657" cy="553998"/>
          </a:xfrm>
          <a:prstGeom prst="rect">
            <a:avLst/>
          </a:prstGeom>
        </p:spPr>
        <p:txBody>
          <a:bodyPr vert="horz" wrap="square" lIns="0" tIns="0" rIns="0" bIns="0" rtlCol="0" anchor="t" anchorCtr="0">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solidFill>
                  <a:schemeClr val="tx1"/>
                </a:solidFill>
                <a:effectLst/>
                <a:uLnTx/>
                <a:uFillTx/>
                <a:latin typeface="Segoe UI Semibold"/>
                <a:ea typeface="+mn-ea"/>
                <a:cs typeface="Segoe UI" pitchFamily="34" charset="0"/>
              </a:rPr>
              <a:t>Key Concepts</a:t>
            </a:r>
          </a:p>
        </p:txBody>
      </p:sp>
      <p:grpSp>
        <p:nvGrpSpPr>
          <p:cNvPr id="19" name="Group 18">
            <a:extLst>
              <a:ext uri="{FF2B5EF4-FFF2-40B4-BE49-F238E27FC236}">
                <a16:creationId xmlns:a16="http://schemas.microsoft.com/office/drawing/2014/main" id="{BBA793BA-734C-497F-96AB-C266D651876B}"/>
              </a:ext>
            </a:extLst>
          </p:cNvPr>
          <p:cNvGrpSpPr/>
          <p:nvPr/>
        </p:nvGrpSpPr>
        <p:grpSpPr>
          <a:xfrm>
            <a:off x="13824881" y="1816101"/>
            <a:ext cx="2907640" cy="3568700"/>
            <a:chOff x="7064504" y="1900770"/>
            <a:chExt cx="3448502" cy="4232529"/>
          </a:xfrm>
        </p:grpSpPr>
        <p:grpSp>
          <p:nvGrpSpPr>
            <p:cNvPr id="15" name="Graphic 20">
              <a:extLst>
                <a:ext uri="{FF2B5EF4-FFF2-40B4-BE49-F238E27FC236}">
                  <a16:creationId xmlns:a16="http://schemas.microsoft.com/office/drawing/2014/main" id="{46795305-5DDA-4B1F-9F01-5CE206E6D526}"/>
                </a:ext>
              </a:extLst>
            </p:cNvPr>
            <p:cNvGrpSpPr/>
            <p:nvPr/>
          </p:nvGrpSpPr>
          <p:grpSpPr>
            <a:xfrm>
              <a:off x="7064504" y="3763617"/>
              <a:ext cx="3448502" cy="2369682"/>
              <a:chOff x="10444595" y="3513217"/>
              <a:chExt cx="723590" cy="497224"/>
            </a:xfrm>
          </p:grpSpPr>
          <p:sp>
            <p:nvSpPr>
              <p:cNvPr id="16" name="Freeform: Shape 15">
                <a:extLst>
                  <a:ext uri="{FF2B5EF4-FFF2-40B4-BE49-F238E27FC236}">
                    <a16:creationId xmlns:a16="http://schemas.microsoft.com/office/drawing/2014/main" id="{0B449014-5A59-455F-B318-9F1FFB277FA3}"/>
                  </a:ext>
                </a:extLst>
              </p:cNvPr>
              <p:cNvSpPr/>
              <p:nvPr/>
            </p:nvSpPr>
            <p:spPr>
              <a:xfrm>
                <a:off x="10444630" y="3591615"/>
                <a:ext cx="723554" cy="418826"/>
              </a:xfrm>
              <a:custGeom>
                <a:avLst/>
                <a:gdLst>
                  <a:gd name="connsiteX0" fmla="*/ 710045 w 723554"/>
                  <a:gd name="connsiteY0" fmla="*/ 193360 h 418826"/>
                  <a:gd name="connsiteX1" fmla="*/ 710045 w 723554"/>
                  <a:gd name="connsiteY1" fmla="*/ 230226 h 418826"/>
                  <a:gd name="connsiteX2" fmla="*/ 398970 w 723554"/>
                  <a:gd name="connsiteY2" fmla="*/ 411196 h 418826"/>
                  <a:gd name="connsiteX3" fmla="*/ 334758 w 723554"/>
                  <a:gd name="connsiteY3" fmla="*/ 411196 h 418826"/>
                  <a:gd name="connsiteX4" fmla="*/ 13510 w 723554"/>
                  <a:gd name="connsiteY4" fmla="*/ 225466 h 418826"/>
                  <a:gd name="connsiteX5" fmla="*/ 13510 w 723554"/>
                  <a:gd name="connsiteY5" fmla="*/ 188600 h 418826"/>
                  <a:gd name="connsiteX6" fmla="*/ 324584 w 723554"/>
                  <a:gd name="connsiteY6" fmla="*/ 7630 h 418826"/>
                  <a:gd name="connsiteX7" fmla="*/ 388797 w 723554"/>
                  <a:gd name="connsiteY7" fmla="*/ 7630 h 418826"/>
                  <a:gd name="connsiteX8" fmla="*/ 710045 w 723554"/>
                  <a:gd name="connsiteY8" fmla="*/ 193360 h 418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3554" h="418826">
                    <a:moveTo>
                      <a:pt x="710045" y="193360"/>
                    </a:moveTo>
                    <a:cubicBezTo>
                      <a:pt x="728058" y="203533"/>
                      <a:pt x="728058" y="219960"/>
                      <a:pt x="710045" y="230226"/>
                    </a:cubicBezTo>
                    <a:lnTo>
                      <a:pt x="398970" y="411196"/>
                    </a:lnTo>
                    <a:cubicBezTo>
                      <a:pt x="381703" y="421370"/>
                      <a:pt x="352771" y="421370"/>
                      <a:pt x="334758" y="411196"/>
                    </a:cubicBezTo>
                    <a:lnTo>
                      <a:pt x="13510" y="225466"/>
                    </a:lnTo>
                    <a:cubicBezTo>
                      <a:pt x="-4503" y="215293"/>
                      <a:pt x="-4503" y="198867"/>
                      <a:pt x="13510" y="188600"/>
                    </a:cubicBezTo>
                    <a:lnTo>
                      <a:pt x="324584" y="7630"/>
                    </a:lnTo>
                    <a:cubicBezTo>
                      <a:pt x="341851" y="-2543"/>
                      <a:pt x="370784" y="-2543"/>
                      <a:pt x="388797" y="7630"/>
                    </a:cubicBezTo>
                    <a:lnTo>
                      <a:pt x="710045" y="193360"/>
                    </a:lnTo>
                    <a:close/>
                  </a:path>
                </a:pathLst>
              </a:custGeom>
              <a:solidFill>
                <a:srgbClr val="50E6FF">
                  <a:alpha val="20000"/>
                </a:srgbClr>
              </a:solidFill>
              <a:ln w="932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7" name="Freeform: Shape 16">
                <a:extLst>
                  <a:ext uri="{FF2B5EF4-FFF2-40B4-BE49-F238E27FC236}">
                    <a16:creationId xmlns:a16="http://schemas.microsoft.com/office/drawing/2014/main" id="{A3C267E9-E8FA-4B90-92D9-C3C211463EB2}"/>
                  </a:ext>
                </a:extLst>
              </p:cNvPr>
              <p:cNvSpPr/>
              <p:nvPr/>
            </p:nvSpPr>
            <p:spPr>
              <a:xfrm>
                <a:off x="10444607" y="3718617"/>
                <a:ext cx="723414" cy="244879"/>
              </a:xfrm>
              <a:custGeom>
                <a:avLst/>
                <a:gdLst>
                  <a:gd name="connsiteX0" fmla="*/ 710068 w 723414"/>
                  <a:gd name="connsiteY0" fmla="*/ 22866 h 244879"/>
                  <a:gd name="connsiteX1" fmla="*/ 710068 w 723414"/>
                  <a:gd name="connsiteY1" fmla="*/ 23613 h 244879"/>
                  <a:gd name="connsiteX2" fmla="*/ 399740 w 723414"/>
                  <a:gd name="connsiteY2" fmla="*/ 203837 h 244879"/>
                  <a:gd name="connsiteX3" fmla="*/ 335528 w 723414"/>
                  <a:gd name="connsiteY3" fmla="*/ 203837 h 244879"/>
                  <a:gd name="connsiteX4" fmla="*/ 14280 w 723414"/>
                  <a:gd name="connsiteY4" fmla="*/ 18106 h 244879"/>
                  <a:gd name="connsiteX5" fmla="*/ 14280 w 723414"/>
                  <a:gd name="connsiteY5" fmla="*/ 18853 h 244879"/>
                  <a:gd name="connsiteX6" fmla="*/ 0 w 723414"/>
                  <a:gd name="connsiteY6" fmla="*/ 0 h 244879"/>
                  <a:gd name="connsiteX7" fmla="*/ 0 w 723414"/>
                  <a:gd name="connsiteY7" fmla="*/ 33506 h 244879"/>
                  <a:gd name="connsiteX8" fmla="*/ 14280 w 723414"/>
                  <a:gd name="connsiteY8" fmla="*/ 52359 h 244879"/>
                  <a:gd name="connsiteX9" fmla="*/ 335528 w 723414"/>
                  <a:gd name="connsiteY9" fmla="*/ 237249 h 244879"/>
                  <a:gd name="connsiteX10" fmla="*/ 399740 w 723414"/>
                  <a:gd name="connsiteY10" fmla="*/ 237249 h 244879"/>
                  <a:gd name="connsiteX11" fmla="*/ 710068 w 723414"/>
                  <a:gd name="connsiteY11" fmla="*/ 57026 h 244879"/>
                  <a:gd name="connsiteX12" fmla="*/ 723415 w 723414"/>
                  <a:gd name="connsiteY12" fmla="*/ 38173 h 244879"/>
                  <a:gd name="connsiteX13" fmla="*/ 723415 w 723414"/>
                  <a:gd name="connsiteY13" fmla="*/ 4760 h 244879"/>
                  <a:gd name="connsiteX14" fmla="*/ 710068 w 723414"/>
                  <a:gd name="connsiteY14" fmla="*/ 22866 h 24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23414" h="244879">
                    <a:moveTo>
                      <a:pt x="710068" y="22866"/>
                    </a:moveTo>
                    <a:lnTo>
                      <a:pt x="710068" y="23613"/>
                    </a:lnTo>
                    <a:lnTo>
                      <a:pt x="399740" y="203837"/>
                    </a:lnTo>
                    <a:cubicBezTo>
                      <a:pt x="381727" y="214010"/>
                      <a:pt x="353541" y="214010"/>
                      <a:pt x="335528" y="203837"/>
                    </a:cubicBezTo>
                    <a:lnTo>
                      <a:pt x="14280" y="18106"/>
                    </a:lnTo>
                    <a:lnTo>
                      <a:pt x="14280" y="18853"/>
                    </a:lnTo>
                    <a:cubicBezTo>
                      <a:pt x="5693" y="13346"/>
                      <a:pt x="0" y="7093"/>
                      <a:pt x="0" y="0"/>
                    </a:cubicBezTo>
                    <a:lnTo>
                      <a:pt x="0" y="33506"/>
                    </a:lnTo>
                    <a:cubicBezTo>
                      <a:pt x="0" y="40599"/>
                      <a:pt x="5693" y="46852"/>
                      <a:pt x="14280" y="52359"/>
                    </a:cubicBezTo>
                    <a:lnTo>
                      <a:pt x="335528" y="237249"/>
                    </a:lnTo>
                    <a:cubicBezTo>
                      <a:pt x="353541" y="247423"/>
                      <a:pt x="382567" y="247423"/>
                      <a:pt x="399740" y="237249"/>
                    </a:cubicBezTo>
                    <a:lnTo>
                      <a:pt x="710068" y="57026"/>
                    </a:lnTo>
                    <a:cubicBezTo>
                      <a:pt x="718655" y="52359"/>
                      <a:pt x="723415" y="44519"/>
                      <a:pt x="723415" y="38173"/>
                    </a:cubicBezTo>
                    <a:lnTo>
                      <a:pt x="723415" y="4760"/>
                    </a:lnTo>
                    <a:cubicBezTo>
                      <a:pt x="723415" y="11853"/>
                      <a:pt x="719495" y="18106"/>
                      <a:pt x="710068" y="22866"/>
                    </a:cubicBezTo>
                    <a:close/>
                  </a:path>
                </a:pathLst>
              </a:custGeom>
              <a:solidFill>
                <a:srgbClr val="50E6FF"/>
              </a:solidFill>
              <a:ln w="932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8" name="Freeform: Shape 17">
                <a:extLst>
                  <a:ext uri="{FF2B5EF4-FFF2-40B4-BE49-F238E27FC236}">
                    <a16:creationId xmlns:a16="http://schemas.microsoft.com/office/drawing/2014/main" id="{5A7A2B65-12ED-4460-A4A7-BF631A77BECE}"/>
                  </a:ext>
                </a:extLst>
              </p:cNvPr>
              <p:cNvSpPr/>
              <p:nvPr/>
            </p:nvSpPr>
            <p:spPr>
              <a:xfrm>
                <a:off x="10444595" y="3513217"/>
                <a:ext cx="723590" cy="418826"/>
              </a:xfrm>
              <a:custGeom>
                <a:avLst/>
                <a:gdLst>
                  <a:gd name="connsiteX0" fmla="*/ 710081 w 723590"/>
                  <a:gd name="connsiteY0" fmla="*/ 193360 h 418826"/>
                  <a:gd name="connsiteX1" fmla="*/ 710081 w 723590"/>
                  <a:gd name="connsiteY1" fmla="*/ 230226 h 418826"/>
                  <a:gd name="connsiteX2" fmla="*/ 399006 w 723590"/>
                  <a:gd name="connsiteY2" fmla="*/ 411196 h 418826"/>
                  <a:gd name="connsiteX3" fmla="*/ 334793 w 723590"/>
                  <a:gd name="connsiteY3" fmla="*/ 411196 h 418826"/>
                  <a:gd name="connsiteX4" fmla="*/ 13546 w 723590"/>
                  <a:gd name="connsiteY4" fmla="*/ 225466 h 418826"/>
                  <a:gd name="connsiteX5" fmla="*/ 12 w 723590"/>
                  <a:gd name="connsiteY5" fmla="*/ 206426 h 418826"/>
                  <a:gd name="connsiteX6" fmla="*/ 13546 w 723590"/>
                  <a:gd name="connsiteY6" fmla="*/ 188600 h 418826"/>
                  <a:gd name="connsiteX7" fmla="*/ 324620 w 723590"/>
                  <a:gd name="connsiteY7" fmla="*/ 7630 h 418826"/>
                  <a:gd name="connsiteX8" fmla="*/ 388833 w 723590"/>
                  <a:gd name="connsiteY8" fmla="*/ 7630 h 418826"/>
                  <a:gd name="connsiteX9" fmla="*/ 710081 w 723590"/>
                  <a:gd name="connsiteY9" fmla="*/ 193360 h 418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3590" h="418826">
                    <a:moveTo>
                      <a:pt x="710081" y="193360"/>
                    </a:moveTo>
                    <a:cubicBezTo>
                      <a:pt x="728094" y="203533"/>
                      <a:pt x="728094" y="219960"/>
                      <a:pt x="710081" y="230226"/>
                    </a:cubicBezTo>
                    <a:lnTo>
                      <a:pt x="399006" y="411196"/>
                    </a:lnTo>
                    <a:cubicBezTo>
                      <a:pt x="381739" y="421369"/>
                      <a:pt x="352807" y="421369"/>
                      <a:pt x="334793" y="411196"/>
                    </a:cubicBezTo>
                    <a:lnTo>
                      <a:pt x="13546" y="225466"/>
                    </a:lnTo>
                    <a:cubicBezTo>
                      <a:pt x="4212" y="220240"/>
                      <a:pt x="-268" y="213333"/>
                      <a:pt x="12" y="206426"/>
                    </a:cubicBezTo>
                    <a:cubicBezTo>
                      <a:pt x="292" y="199986"/>
                      <a:pt x="4772" y="193547"/>
                      <a:pt x="13546" y="188600"/>
                    </a:cubicBezTo>
                    <a:lnTo>
                      <a:pt x="324620" y="7630"/>
                    </a:lnTo>
                    <a:cubicBezTo>
                      <a:pt x="341887" y="-2543"/>
                      <a:pt x="370820" y="-2543"/>
                      <a:pt x="388833" y="7630"/>
                    </a:cubicBezTo>
                    <a:lnTo>
                      <a:pt x="710081" y="193360"/>
                    </a:lnTo>
                    <a:close/>
                  </a:path>
                </a:pathLst>
              </a:custGeom>
              <a:solidFill>
                <a:srgbClr val="242429"/>
              </a:solidFill>
              <a:ln w="7660" cap="flat">
                <a:noFill/>
                <a:prstDash val="solid"/>
                <a:miter/>
              </a:ln>
            </p:spPr>
            <p:txBody>
              <a:bodyPr rtlCol="0" anchor="ctr"/>
              <a:lstStyle/>
              <a:p>
                <a:endParaRPr lang="en-US"/>
              </a:p>
            </p:txBody>
          </p:sp>
        </p:grpSp>
        <p:pic>
          <p:nvPicPr>
            <p:cNvPr id="14" name="Picture 13" descr="Azure Synapse Analytics Icon">
              <a:extLst>
                <a:ext uri="{FF2B5EF4-FFF2-40B4-BE49-F238E27FC236}">
                  <a16:creationId xmlns:a16="http://schemas.microsoft.com/office/drawing/2014/main" id="{8B5BF3CD-52C5-4C66-846E-6E7D6E209411}"/>
                </a:ext>
              </a:extLst>
            </p:cNvPr>
            <p:cNvPicPr>
              <a:picLocks noChangeAspect="1"/>
            </p:cNvPicPr>
            <p:nvPr/>
          </p:nvPicPr>
          <p:blipFill>
            <a:blip r:embed="rId4"/>
            <a:stretch>
              <a:fillRect/>
            </a:stretch>
          </p:blipFill>
          <p:spPr>
            <a:xfrm>
              <a:off x="7248109" y="1900770"/>
              <a:ext cx="3081292" cy="3203772"/>
            </a:xfrm>
            <a:prstGeom prst="rect">
              <a:avLst/>
            </a:prstGeom>
            <a:effectLst>
              <a:outerShdw blurRad="368300" sx="90000" sy="-19000" rotWithShape="0">
                <a:prstClr val="black">
                  <a:alpha val="53000"/>
                </a:prstClr>
              </a:outerShdw>
            </a:effectLst>
          </p:spPr>
        </p:pic>
      </p:grpSp>
    </p:spTree>
    <p:extLst>
      <p:ext uri="{BB962C8B-B14F-4D97-AF65-F5344CB8AC3E}">
        <p14:creationId xmlns:p14="http://schemas.microsoft.com/office/powerpoint/2010/main" val="415491620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25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2">
            <a:extLst>
              <a:ext uri="{FF2B5EF4-FFF2-40B4-BE49-F238E27FC236}">
                <a16:creationId xmlns:a16="http://schemas.microsoft.com/office/drawing/2014/main" id="{D617BBB2-042D-4A28-871B-D21079E243C9}"/>
              </a:ext>
            </a:extLst>
          </p:cNvPr>
          <p:cNvSpPr txBox="1">
            <a:spLocks/>
          </p:cNvSpPr>
          <p:nvPr/>
        </p:nvSpPr>
        <p:spPr>
          <a:xfrm>
            <a:off x="588263" y="2504412"/>
            <a:ext cx="6304200" cy="3037755"/>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sz="2000" kern="1200" spc="0" baseline="0">
                <a:solidFill>
                  <a:schemeClr val="accent2">
                    <a:lumMod val="75000"/>
                  </a:schemeClr>
                </a:solidFill>
                <a:latin typeface="+mj-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2pPr>
            <a:lvl3pPr marL="171450" marR="0" indent="-171450" algn="l" defTabSz="932742" rtl="0" eaLnBrk="1" fontAlgn="auto" latinLnBrk="0" hangingPunct="1">
              <a:lnSpc>
                <a:spcPct val="100000"/>
              </a:lnSpc>
              <a:spcBef>
                <a:spcPct val="20000"/>
              </a:spcBef>
              <a:spcAft>
                <a:spcPts val="600"/>
              </a:spcAft>
              <a:buClrTx/>
              <a:buSzPct val="90000"/>
              <a:buFont typeface="Arial" panose="020B0604020202020204" pitchFamily="34" charset="0"/>
              <a:buChar char="•"/>
              <a:tabLst/>
              <a:defRPr sz="12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100" kern="1200" spc="0" baseline="0">
                <a:gradFill>
                  <a:gsLst>
                    <a:gs pos="1250">
                      <a:schemeClr val="tx1"/>
                    </a:gs>
                    <a:gs pos="100000">
                      <a:schemeClr val="tx1"/>
                    </a:gs>
                  </a:gsLst>
                  <a:lin ang="5400000" scaled="0"/>
                </a:gradFill>
                <a:latin typeface="+mn-lt"/>
                <a:ea typeface="+mn-ea"/>
                <a:cs typeface="+mn-cs"/>
              </a:defRPr>
            </a:lvl4pPr>
            <a:lvl5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1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14350" lvl="2" indent="-342900" defTabSz="114300">
              <a:buFont typeface="Wingdings" panose="05000000000000000000" pitchFamily="2" charset="2"/>
              <a:buChar char="§"/>
              <a:defRPr/>
            </a:pPr>
            <a:r>
              <a:rPr kumimoji="0" lang="en-US" sz="2400" b="0" i="0" u="none" strike="noStrike" kern="1200" cap="none" spc="0" normalizeH="0" baseline="0" noProof="0" dirty="0">
                <a:ln>
                  <a:noFill/>
                </a:ln>
                <a:solidFill>
                  <a:schemeClr val="tx1"/>
                </a:solidFill>
                <a:effectLst/>
                <a:uLnTx/>
                <a:uFillTx/>
                <a:latin typeface="Segoe UI (Body)"/>
              </a:rPr>
              <a:t>The</a:t>
            </a:r>
            <a:r>
              <a:rPr kumimoji="0" lang="en-US" sz="2400" b="0" i="0" u="none" strike="noStrike" kern="1200" cap="none" spc="0" normalizeH="0" noProof="0" dirty="0">
                <a:ln>
                  <a:noFill/>
                </a:ln>
                <a:solidFill>
                  <a:schemeClr val="tx1"/>
                </a:solidFill>
                <a:effectLst/>
                <a:uLnTx/>
                <a:uFillTx/>
                <a:latin typeface="Segoe UI (Body)"/>
              </a:rPr>
              <a:t> brain of the MPP architecture</a:t>
            </a:r>
          </a:p>
          <a:p>
            <a:pPr marL="514350" lvl="2" indent="-342900" defTabSz="114300">
              <a:buFont typeface="Wingdings" panose="05000000000000000000" pitchFamily="2" charset="2"/>
              <a:buChar char="§"/>
              <a:defRPr/>
            </a:pPr>
            <a:r>
              <a:rPr lang="en-US" sz="2400" baseline="0" dirty="0">
                <a:solidFill>
                  <a:schemeClr val="tx1"/>
                </a:solidFill>
                <a:latin typeface="Segoe UI (Body)"/>
              </a:rPr>
              <a:t>It</a:t>
            </a:r>
            <a:r>
              <a:rPr lang="en-US" sz="2400" dirty="0">
                <a:solidFill>
                  <a:schemeClr val="tx1"/>
                </a:solidFill>
                <a:latin typeface="Segoe UI (Body)"/>
              </a:rPr>
              <a:t> is the front end to that interacts with applications and connections</a:t>
            </a:r>
          </a:p>
          <a:p>
            <a:pPr marL="514350" lvl="2" indent="-342900" defTabSz="114300">
              <a:buFont typeface="Wingdings" panose="05000000000000000000" pitchFamily="2" charset="2"/>
              <a:buChar char="§"/>
              <a:defRPr/>
            </a:pPr>
            <a:r>
              <a:rPr kumimoji="0" lang="en-US" sz="2400" b="0" i="0" u="none" strike="noStrike" kern="1200" cap="none" spc="0" normalizeH="0" baseline="0" noProof="0" dirty="0">
                <a:ln>
                  <a:noFill/>
                </a:ln>
                <a:solidFill>
                  <a:schemeClr val="tx1"/>
                </a:solidFill>
                <a:effectLst/>
                <a:uLnTx/>
                <a:uFillTx/>
                <a:latin typeface="Segoe UI (Body)"/>
              </a:rPr>
              <a:t>The</a:t>
            </a:r>
            <a:r>
              <a:rPr kumimoji="0" lang="en-US" sz="2400" b="0" i="0" u="none" strike="noStrike" kern="1200" cap="none" spc="0" normalizeH="0" noProof="0" dirty="0">
                <a:ln>
                  <a:noFill/>
                </a:ln>
                <a:solidFill>
                  <a:schemeClr val="tx1"/>
                </a:solidFill>
                <a:effectLst/>
                <a:uLnTx/>
                <a:uFillTx/>
                <a:latin typeface="Segoe UI (Body)"/>
              </a:rPr>
              <a:t> distributed query engine runs on the control node</a:t>
            </a:r>
          </a:p>
          <a:p>
            <a:pPr marL="514350" lvl="2" indent="-342900" defTabSz="114300">
              <a:buFont typeface="Wingdings" panose="05000000000000000000" pitchFamily="2" charset="2"/>
              <a:buChar char="§"/>
              <a:defRPr/>
            </a:pPr>
            <a:r>
              <a:rPr lang="en-US" sz="2400" baseline="0" dirty="0">
                <a:solidFill>
                  <a:schemeClr val="tx1"/>
                </a:solidFill>
                <a:latin typeface="Segoe UI (Body)"/>
              </a:rPr>
              <a:t>Responsible</a:t>
            </a:r>
            <a:r>
              <a:rPr lang="en-US" sz="2400" dirty="0">
                <a:solidFill>
                  <a:schemeClr val="tx1"/>
                </a:solidFill>
                <a:latin typeface="Segoe UI (Body)"/>
              </a:rPr>
              <a:t> for optimizing and coordinating queries</a:t>
            </a:r>
            <a:endParaRPr kumimoji="0" lang="en-US" sz="2400" b="0" i="0" u="none" strike="noStrike" kern="1200" cap="none" spc="0" normalizeH="0" baseline="0" noProof="0" dirty="0">
              <a:ln>
                <a:noFill/>
              </a:ln>
              <a:solidFill>
                <a:schemeClr val="tx1"/>
              </a:solidFill>
              <a:effectLst/>
              <a:uLnTx/>
              <a:uFillTx/>
              <a:latin typeface="Segoe UI (Body)"/>
            </a:endParaRPr>
          </a:p>
        </p:txBody>
      </p:sp>
      <p:sp>
        <p:nvSpPr>
          <p:cNvPr id="5" name="Title 1">
            <a:extLst>
              <a:ext uri="{FF2B5EF4-FFF2-40B4-BE49-F238E27FC236}">
                <a16:creationId xmlns:a16="http://schemas.microsoft.com/office/drawing/2014/main" id="{51D58E92-B637-49A2-98A9-33B6F49E1AE8}"/>
              </a:ext>
            </a:extLst>
          </p:cNvPr>
          <p:cNvSpPr txBox="1">
            <a:spLocks/>
          </p:cNvSpPr>
          <p:nvPr/>
        </p:nvSpPr>
        <p:spPr>
          <a:xfrm>
            <a:off x="588263" y="1540386"/>
            <a:ext cx="6230680" cy="553998"/>
          </a:xfrm>
          <a:prstGeom prst="rect">
            <a:avLst/>
          </a:prstGeom>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a:ln w="3175">
                  <a:noFill/>
                </a:ln>
                <a:solidFill>
                  <a:schemeClr val="tx1"/>
                </a:solidFill>
                <a:effectLst/>
                <a:uLnTx/>
                <a:uFillTx/>
                <a:latin typeface="Segoe UI Semibold"/>
                <a:ea typeface="+mn-ea"/>
                <a:cs typeface="Segoe UI" pitchFamily="34" charset="0"/>
              </a:rPr>
              <a:t>Control Node</a:t>
            </a:r>
          </a:p>
        </p:txBody>
      </p:sp>
      <p:pic>
        <p:nvPicPr>
          <p:cNvPr id="12" name="Picture 11">
            <a:extLst>
              <a:ext uri="{FF2B5EF4-FFF2-40B4-BE49-F238E27FC236}">
                <a16:creationId xmlns:a16="http://schemas.microsoft.com/office/drawing/2014/main" id="{71FEB632-68E5-46A6-B41F-52A11E9BE048}"/>
              </a:ext>
            </a:extLst>
          </p:cNvPr>
          <p:cNvPicPr>
            <a:picLocks noChangeAspect="1"/>
          </p:cNvPicPr>
          <p:nvPr/>
        </p:nvPicPr>
        <p:blipFill>
          <a:blip r:embed="rId3"/>
          <a:stretch>
            <a:fillRect/>
          </a:stretch>
        </p:blipFill>
        <p:spPr>
          <a:xfrm>
            <a:off x="7047130" y="1504571"/>
            <a:ext cx="4777469" cy="3764416"/>
          </a:xfrm>
          <a:prstGeom prst="rect">
            <a:avLst/>
          </a:prstGeom>
          <a:ln>
            <a:noFill/>
          </a:ln>
          <a:effectLst>
            <a:softEdge rad="112500"/>
          </a:effectLst>
        </p:spPr>
      </p:pic>
    </p:spTree>
    <p:extLst>
      <p:ext uri="{BB962C8B-B14F-4D97-AF65-F5344CB8AC3E}">
        <p14:creationId xmlns:p14="http://schemas.microsoft.com/office/powerpoint/2010/main" val="2851228804"/>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2">
            <a:extLst>
              <a:ext uri="{FF2B5EF4-FFF2-40B4-BE49-F238E27FC236}">
                <a16:creationId xmlns:a16="http://schemas.microsoft.com/office/drawing/2014/main" id="{D617BBB2-042D-4A28-871B-D21079E243C9}"/>
              </a:ext>
            </a:extLst>
          </p:cNvPr>
          <p:cNvSpPr txBox="1">
            <a:spLocks/>
          </p:cNvSpPr>
          <p:nvPr/>
        </p:nvSpPr>
        <p:spPr>
          <a:xfrm>
            <a:off x="588263" y="2504412"/>
            <a:ext cx="6304200" cy="2299091"/>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sz="2000" kern="1200" spc="0" baseline="0">
                <a:solidFill>
                  <a:schemeClr val="accent2">
                    <a:lumMod val="75000"/>
                  </a:schemeClr>
                </a:solidFill>
                <a:latin typeface="+mj-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2pPr>
            <a:lvl3pPr marL="171450" marR="0" indent="-171450" algn="l" defTabSz="932742" rtl="0" eaLnBrk="1" fontAlgn="auto" latinLnBrk="0" hangingPunct="1">
              <a:lnSpc>
                <a:spcPct val="100000"/>
              </a:lnSpc>
              <a:spcBef>
                <a:spcPct val="20000"/>
              </a:spcBef>
              <a:spcAft>
                <a:spcPts val="600"/>
              </a:spcAft>
              <a:buClrTx/>
              <a:buSzPct val="90000"/>
              <a:buFont typeface="Arial" panose="020B0604020202020204" pitchFamily="34" charset="0"/>
              <a:buChar char="•"/>
              <a:tabLst/>
              <a:defRPr sz="12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100" kern="1200" spc="0" baseline="0">
                <a:gradFill>
                  <a:gsLst>
                    <a:gs pos="1250">
                      <a:schemeClr val="tx1"/>
                    </a:gs>
                    <a:gs pos="100000">
                      <a:schemeClr val="tx1"/>
                    </a:gs>
                  </a:gsLst>
                  <a:lin ang="5400000" scaled="0"/>
                </a:gradFill>
                <a:latin typeface="+mn-lt"/>
                <a:ea typeface="+mn-ea"/>
                <a:cs typeface="+mn-cs"/>
              </a:defRPr>
            </a:lvl4pPr>
            <a:lvl5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1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14350" lvl="2" indent="-342900" defTabSz="114300">
              <a:buFont typeface="Wingdings" panose="05000000000000000000" pitchFamily="2" charset="2"/>
              <a:buChar char="§"/>
              <a:defRPr/>
            </a:pPr>
            <a:r>
              <a:rPr kumimoji="0" lang="en-US" sz="2400" b="0" i="0" u="none" strike="noStrike" kern="1200" cap="none" spc="0" normalizeH="0" baseline="0" noProof="0">
                <a:ln>
                  <a:noFill/>
                </a:ln>
                <a:solidFill>
                  <a:schemeClr val="tx1"/>
                </a:solidFill>
                <a:effectLst/>
                <a:uLnTx/>
                <a:uFillTx/>
                <a:latin typeface="Segoe UI (Body)"/>
              </a:rPr>
              <a:t>The</a:t>
            </a:r>
            <a:r>
              <a:rPr kumimoji="0" lang="en-US" sz="2400" b="0" i="0" u="none" strike="noStrike" kern="1200" cap="none" spc="0" normalizeH="0" noProof="0">
                <a:ln>
                  <a:noFill/>
                </a:ln>
                <a:solidFill>
                  <a:schemeClr val="tx1"/>
                </a:solidFill>
                <a:effectLst/>
                <a:uLnTx/>
                <a:uFillTx/>
                <a:latin typeface="Segoe UI (Body)"/>
              </a:rPr>
              <a:t> brawn of the MPP architecture</a:t>
            </a:r>
          </a:p>
          <a:p>
            <a:pPr marL="514350" lvl="2" indent="-342900" defTabSz="114300">
              <a:buFont typeface="Wingdings" panose="05000000000000000000" pitchFamily="2" charset="2"/>
              <a:buChar char="§"/>
              <a:defRPr/>
            </a:pPr>
            <a:r>
              <a:rPr lang="en-US" sz="2400" baseline="0">
                <a:solidFill>
                  <a:schemeClr val="tx1"/>
                </a:solidFill>
                <a:latin typeface="Segoe UI (Body)"/>
              </a:rPr>
              <a:t>Provides computational power</a:t>
            </a:r>
            <a:endParaRPr lang="en-US" sz="2400">
              <a:solidFill>
                <a:schemeClr val="tx1"/>
              </a:solidFill>
              <a:latin typeface="Segoe UI (Body)"/>
            </a:endParaRPr>
          </a:p>
          <a:p>
            <a:pPr marL="514350" lvl="2" indent="-342900" defTabSz="114300">
              <a:buFont typeface="Wingdings" panose="05000000000000000000" pitchFamily="2" charset="2"/>
              <a:buChar char="§"/>
              <a:defRPr/>
            </a:pPr>
            <a:r>
              <a:rPr kumimoji="0" lang="en-US" sz="2400" b="0" i="0" u="none" strike="noStrike" kern="1200" cap="none" spc="0" normalizeH="0" baseline="0" noProof="0">
                <a:ln>
                  <a:noFill/>
                </a:ln>
                <a:solidFill>
                  <a:schemeClr val="tx1"/>
                </a:solidFill>
                <a:effectLst/>
                <a:uLnTx/>
                <a:uFillTx/>
                <a:latin typeface="Segoe UI (Body)"/>
              </a:rPr>
              <a:t>Number of compute</a:t>
            </a:r>
            <a:r>
              <a:rPr kumimoji="0" lang="en-US" sz="2400" b="0" i="0" u="none" strike="noStrike" kern="1200" cap="none" spc="0" normalizeH="0" noProof="0">
                <a:ln>
                  <a:noFill/>
                </a:ln>
                <a:solidFill>
                  <a:schemeClr val="tx1"/>
                </a:solidFill>
                <a:effectLst/>
                <a:uLnTx/>
                <a:uFillTx/>
                <a:latin typeface="Segoe UI (Body)"/>
              </a:rPr>
              <a:t> nodes can</a:t>
            </a:r>
            <a:r>
              <a:rPr kumimoji="0" lang="en-US" sz="2400" b="0" i="0" u="none" strike="noStrike" kern="1200" cap="none" spc="0" normalizeH="0" baseline="0" noProof="0">
                <a:ln>
                  <a:noFill/>
                </a:ln>
                <a:solidFill>
                  <a:schemeClr val="tx1"/>
                </a:solidFill>
                <a:effectLst/>
                <a:uLnTx/>
                <a:uFillTx/>
                <a:latin typeface="Segoe UI (Body)"/>
              </a:rPr>
              <a:t> range from 1 to 60 </a:t>
            </a:r>
            <a:endParaRPr kumimoji="0" lang="en-US" sz="2400" b="0" i="0" u="none" strike="noStrike" kern="1200" cap="none" spc="0" normalizeH="0" noProof="0">
              <a:ln>
                <a:noFill/>
              </a:ln>
              <a:solidFill>
                <a:schemeClr val="tx1"/>
              </a:solidFill>
              <a:effectLst/>
              <a:uLnTx/>
              <a:uFillTx/>
              <a:latin typeface="Segoe UI (Body)"/>
            </a:endParaRPr>
          </a:p>
          <a:p>
            <a:pPr marL="514350" lvl="2" indent="-342900" defTabSz="114300">
              <a:buFont typeface="Wingdings" panose="05000000000000000000" pitchFamily="2" charset="2"/>
              <a:buChar char="§"/>
              <a:defRPr/>
            </a:pPr>
            <a:endParaRPr kumimoji="0" lang="en-US" sz="2400" b="0" i="0" u="none" strike="noStrike" kern="1200" cap="none" spc="0" normalizeH="0" baseline="0" noProof="0">
              <a:ln>
                <a:noFill/>
              </a:ln>
              <a:solidFill>
                <a:schemeClr val="tx1"/>
              </a:solidFill>
              <a:effectLst/>
              <a:uLnTx/>
              <a:uFillTx/>
              <a:latin typeface="Segoe UI (Body)"/>
            </a:endParaRPr>
          </a:p>
        </p:txBody>
      </p:sp>
      <p:sp>
        <p:nvSpPr>
          <p:cNvPr id="5" name="Title 1">
            <a:extLst>
              <a:ext uri="{FF2B5EF4-FFF2-40B4-BE49-F238E27FC236}">
                <a16:creationId xmlns:a16="http://schemas.microsoft.com/office/drawing/2014/main" id="{51D58E92-B637-49A2-98A9-33B6F49E1AE8}"/>
              </a:ext>
            </a:extLst>
          </p:cNvPr>
          <p:cNvSpPr txBox="1">
            <a:spLocks/>
          </p:cNvSpPr>
          <p:nvPr/>
        </p:nvSpPr>
        <p:spPr>
          <a:xfrm>
            <a:off x="588263" y="1540386"/>
            <a:ext cx="6230680" cy="553998"/>
          </a:xfrm>
          <a:prstGeom prst="rect">
            <a:avLst/>
          </a:prstGeom>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a:ln w="3175">
                  <a:noFill/>
                </a:ln>
                <a:solidFill>
                  <a:schemeClr val="tx1"/>
                </a:solidFill>
                <a:effectLst/>
                <a:uLnTx/>
                <a:uFillTx/>
                <a:latin typeface="Segoe UI Semibold"/>
                <a:ea typeface="+mn-ea"/>
                <a:cs typeface="Segoe UI" pitchFamily="34" charset="0"/>
              </a:rPr>
              <a:t>Compute Nodes</a:t>
            </a:r>
          </a:p>
        </p:txBody>
      </p:sp>
      <p:pic>
        <p:nvPicPr>
          <p:cNvPr id="12" name="Picture 11">
            <a:extLst>
              <a:ext uri="{FF2B5EF4-FFF2-40B4-BE49-F238E27FC236}">
                <a16:creationId xmlns:a16="http://schemas.microsoft.com/office/drawing/2014/main" id="{71FEB632-68E5-46A6-B41F-52A11E9BE048}"/>
              </a:ext>
            </a:extLst>
          </p:cNvPr>
          <p:cNvPicPr>
            <a:picLocks noChangeAspect="1"/>
          </p:cNvPicPr>
          <p:nvPr/>
        </p:nvPicPr>
        <p:blipFill>
          <a:blip r:embed="rId3"/>
          <a:stretch>
            <a:fillRect/>
          </a:stretch>
        </p:blipFill>
        <p:spPr>
          <a:xfrm>
            <a:off x="7162911" y="1504571"/>
            <a:ext cx="4777469" cy="3764416"/>
          </a:xfrm>
          <a:prstGeom prst="rect">
            <a:avLst/>
          </a:prstGeom>
          <a:ln>
            <a:noFill/>
          </a:ln>
          <a:effectLst>
            <a:softEdge rad="112500"/>
          </a:effectLst>
        </p:spPr>
      </p:pic>
    </p:spTree>
    <p:extLst>
      <p:ext uri="{BB962C8B-B14F-4D97-AF65-F5344CB8AC3E}">
        <p14:creationId xmlns:p14="http://schemas.microsoft.com/office/powerpoint/2010/main" val="980705918"/>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MIO_PRESI_FIRST_SLIDENUMBER" val="1"/>
  <p:tag name="MIO_FALLBACK_LAYOUT" val="13"/>
  <p:tag name="MIO_SHOW_DATE" val="False"/>
  <p:tag name="MIO_SHOW_FOOTER" val="False"/>
  <p:tag name="MIO_SHOW_PAGENUMBER" val="False"/>
  <p:tag name="MIO_AVOID_BLANK_LAYOUT" val="False"/>
  <p:tag name="MIO_CD_LAYOUT_VALID_AREA" val="False"/>
  <p:tag name="MIO_NUMBER_OF_VALID_LAYOUTS" val="36"/>
  <p:tag name="MIO_HDS" val="True"/>
  <p:tag name="MIO_SKIPVERSION" val="01.01.0001 00:00:00"/>
  <p:tag name="MIO_EKGUID" val="2e7cc1a3-8687-4658-a4ee-700b44a1d875"/>
  <p:tag name="MIO_UPDATE" val="True"/>
  <p:tag name="MIO_VERSION" val="30.09.2019 15:01:40"/>
  <p:tag name="MIO_DBID" val="12B0C59E-2253-4124-A5E9-470ADF4CB168"/>
  <p:tag name="MIO_LASTDOWNLOADED" val="24.10.2019 15:22:21"/>
  <p:tag name="MIO_OBJECTNAME" val="Dark Blue"/>
  <p:tag name="MIO_LASTEDITORNAME" val="Sinja Giese"/>
  <p:tag name="MIO_CDID" val="0abed30f-9490-41c0-b430-1d8e289568da"/>
</p:tagLst>
</file>

<file path=ppt/tags/tag2.xml><?xml version="1.0" encoding="utf-8"?>
<p:tagLst xmlns:a="http://schemas.openxmlformats.org/drawingml/2006/main" xmlns:r="http://schemas.openxmlformats.org/officeDocument/2006/relationships" xmlns:p="http://schemas.openxmlformats.org/presentationml/2006/main">
  <p:tag name="MIO_PRESI_FIRST_SLIDENUMBER" val="1"/>
  <p:tag name="MIO_FALLBACK_LAYOUT" val="7"/>
  <p:tag name="MIO_SHOW_DATE" val="False"/>
  <p:tag name="MIO_SHOW_FOOTER" val="False"/>
  <p:tag name="MIO_SHOW_PAGENUMBER" val="False"/>
  <p:tag name="MIO_AVOID_BLANK_LAYOUT" val="True"/>
  <p:tag name="MIO_CD_LAYOUT_VALID_AREA" val="False"/>
  <p:tag name="MIO_NUMBER_OF_VALID_LAYOUTS" val="27"/>
  <p:tag name="MIO_HDS" val="True"/>
  <p:tag name="MIO_SKIPVERSION" val="01.01.0001 00:00:00"/>
  <p:tag name="MIO_EKGUID" val="691c9cc5-9124-47ef-bfbe-995e28358156"/>
  <p:tag name="MIO_UPDATE" val="True"/>
  <p:tag name="MIO_VERSION" val="05.06.2019 16:52:35"/>
  <p:tag name="MIO_DBID" val="12B0C59E-2253-4124-A5E9-470ADF4CB168"/>
  <p:tag name="MIO_LASTDOWNLOADED" val="21.06.2019 12:11:06"/>
  <p:tag name="MIO_OBJECTNAME" val="Microsoft Office Theme"/>
  <p:tag name="MIO_LASTEDITORNAME" val="Sinja Giese"/>
  <p:tag name="MIO_CDID" val="0abed30f-9490-41c0-b430-1d8e289568da"/>
</p:tagLst>
</file>

<file path=ppt/tags/tag3.xml><?xml version="1.0" encoding="utf-8"?>
<p:tagLst xmlns:a="http://schemas.openxmlformats.org/drawingml/2006/main" xmlns:r="http://schemas.openxmlformats.org/officeDocument/2006/relationships" xmlns:p="http://schemas.openxmlformats.org/presentationml/2006/main">
  <p:tag name="MIO_FALLBACK_LAYOUT" val="14"/>
  <p:tag name="MIO_SHOW_DATE" val="False"/>
  <p:tag name="MIO_SHOW_FOOTER" val="False"/>
  <p:tag name="MIO_SHOW_PAGENUMBER" val="False"/>
  <p:tag name="MIO_AVOID_BLANK_LAYOUT" val="False"/>
  <p:tag name="MIO_CD_LAYOUT_VALID_AREA" val="False"/>
  <p:tag name="MIO_NUMBER_OF_VALID_LAYOUTS" val="44"/>
  <p:tag name="MIO_HDS" val="True"/>
  <p:tag name="MIO_SKIPVERSION" val="01.01.0001 00:00:00"/>
  <p:tag name="MIO_EKGUID" val="2e7cc1a3-8687-4658-a4ee-700b44a1d875"/>
  <p:tag name="MIO_UPDATE" val="True"/>
  <p:tag name="MIO_VERSION" val="09.01.2020 14:51:23"/>
  <p:tag name="MIO_DBID" val="12B0C59E-2253-4124-A5E9-470ADF4CB168"/>
  <p:tag name="MIO_LASTDOWNLOADED" val="24.01.2020 01:40:01"/>
  <p:tag name="MIO_OBJECTNAME" val="Dark Blue"/>
  <p:tag name="MIO_CDID" val="0abed30f-9490-41c0-b430-1d8e289568da"/>
</p:tagLst>
</file>

<file path=ppt/tags/tag4.xml><?xml version="1.0" encoding="utf-8"?>
<p:tagLst xmlns:a="http://schemas.openxmlformats.org/drawingml/2006/main" xmlns:r="http://schemas.openxmlformats.org/officeDocument/2006/relationships" xmlns:p="http://schemas.openxmlformats.org/presentationml/2006/main">
  <p:tag name="MIO_GUID" val="337401ad-e0b9-4aa7-afee-b90aede246be"/>
  <p:tag name="MIO_EKGUID" val="58ee4f3e-a48e-4add-93d8-00b15d059951"/>
  <p:tag name="MIO_UPDATE" val="True"/>
  <p:tag name="MIO_VERSION" val="02.12.2019 14:58:12"/>
  <p:tag name="MIO_DBID" val="12b0c59e-2253-4124-a5e9-470adf4cb168"/>
  <p:tag name="MIO_LASTDOWNLOADED" val="24.01.2020 05:39:41"/>
  <p:tag name="MIO_OBJECTNAME" val="Microsoft"/>
  <p:tag name="MIO_LASTEDITORNAME" val="Devid Treuling"/>
</p:tagLst>
</file>

<file path=ppt/tags/tag5.xml><?xml version="1.0" encoding="utf-8"?>
<p:tagLst xmlns:a="http://schemas.openxmlformats.org/drawingml/2006/main" xmlns:r="http://schemas.openxmlformats.org/officeDocument/2006/relationships" xmlns:p="http://schemas.openxmlformats.org/presentationml/2006/main">
  <p:tag name="MIO_GUID" val="337401ad-e0b9-4aa7-afee-b90aede246be"/>
  <p:tag name="MIO_EKGUID" val="58ee4f3e-a48e-4add-93d8-00b15d059951"/>
  <p:tag name="MIO_UPDATE" val="True"/>
  <p:tag name="MIO_VERSION" val="02.12.2019 14:58:12"/>
  <p:tag name="MIO_DBID" val="12b0c59e-2253-4124-a5e9-470adf4cb168"/>
  <p:tag name="MIO_LASTDOWNLOADED" val="24.01.2020 05:39:41"/>
  <p:tag name="MIO_OBJECTNAME" val="Microsoft"/>
  <p:tag name="MIO_LASTEDITORNAME" val="Devid Treuling"/>
</p:tagLst>
</file>

<file path=ppt/theme/theme1.xml><?xml version="1.0" encoding="utf-8"?>
<a:theme xmlns:a="http://schemas.openxmlformats.org/drawingml/2006/main" name="Microsoft 365 PPT Template - 2018">
  <a:themeElements>
    <a:clrScheme name="Workshop Theme">
      <a:dk1>
        <a:srgbClr val="000000"/>
      </a:dk1>
      <a:lt1>
        <a:srgbClr val="FFFFFF"/>
      </a:lt1>
      <a:dk2>
        <a:srgbClr val="243A5E"/>
      </a:dk2>
      <a:lt2>
        <a:srgbClr val="E6E6E6"/>
      </a:lt2>
      <a:accent1>
        <a:srgbClr val="243A5E"/>
      </a:accent1>
      <a:accent2>
        <a:srgbClr val="243A5E"/>
      </a:accent2>
      <a:accent3>
        <a:srgbClr val="008575"/>
      </a:accent3>
      <a:accent4>
        <a:srgbClr val="0067B8"/>
      </a:accent4>
      <a:accent5>
        <a:srgbClr val="737373"/>
      </a:accent5>
      <a:accent6>
        <a:srgbClr val="054B16"/>
      </a:accent6>
      <a:hlink>
        <a:srgbClr val="0078D4"/>
      </a:hlink>
      <a:folHlink>
        <a:srgbClr val="0078D4"/>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9" id="{DC3FC6DF-F8E1-F941-9B45-8E046F2AA4F8}" vid="{D872CB19-874A-ED4B-86B8-6475BC606933}"/>
    </a:ext>
  </a:extLst>
</a:theme>
</file>

<file path=ppt/theme/theme2.xml><?xml version="1.0" encoding="utf-8"?>
<a:theme xmlns:a="http://schemas.openxmlformats.org/drawingml/2006/main" name="1_PASS 2013_SpeakerTemplate_Final">
  <a:themeElements>
    <a:clrScheme name="Custom 13">
      <a:dk1>
        <a:sysClr val="windowText" lastClr="000000"/>
      </a:dk1>
      <a:lt1>
        <a:sysClr val="window" lastClr="FFFFFF"/>
      </a:lt1>
      <a:dk2>
        <a:srgbClr val="2A2954"/>
      </a:dk2>
      <a:lt2>
        <a:srgbClr val="EEECE1"/>
      </a:lt2>
      <a:accent1>
        <a:srgbClr val="424CA0"/>
      </a:accent1>
      <a:accent2>
        <a:srgbClr val="F8982D"/>
      </a:accent2>
      <a:accent3>
        <a:srgbClr val="EF3B24"/>
      </a:accent3>
      <a:accent4>
        <a:srgbClr val="2098D5"/>
      </a:accent4>
      <a:accent5>
        <a:srgbClr val="296A8E"/>
      </a:accent5>
      <a:accent6>
        <a:srgbClr val="58AF24"/>
      </a:accent6>
      <a:hlink>
        <a:srgbClr val="636463"/>
      </a:hlink>
      <a:folHlink>
        <a:srgbClr val="505150"/>
      </a:folHlink>
    </a:clrScheme>
    <a:fontScheme name="PASS">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ASS 2013_SpeakerTemplate_Final [Read-Only]" id="{5CC23284-34AE-4F5C-9675-96515259D814}" vid="{4344FE50-8623-4A76-B26F-1D7DA7C493FC}"/>
    </a:ext>
  </a:extLst>
</a:theme>
</file>

<file path=ppt/theme/theme3.xml><?xml version="1.0" encoding="utf-8"?>
<a:theme xmlns:a="http://schemas.openxmlformats.org/drawingml/2006/main" name="Dark Blue">
  <a:themeElements>
    <a:clrScheme name="Microsoft">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a:majorFont>
        <a:latin typeface="Segoe UI Semibold"/>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55448" tIns="155448" rIns="155448" bIns="155448"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gradFill>
              <a:gsLst>
                <a:gs pos="2917">
                  <a:schemeClr val="tx1"/>
                </a:gs>
                <a:gs pos="30000">
                  <a:schemeClr val="tx1"/>
                </a:gs>
              </a:gsLst>
              <a:lin ang="5400000" scaled="0"/>
            </a:gradFill>
          </a:defRPr>
        </a:defPPr>
      </a:lstStyle>
    </a:txDef>
  </a:objectDefaults>
  <a:extraClrSchemeLst/>
  <a:custClrLst>
    <a:custClr name="White ">
      <a:srgbClr val="FFFFFF"/>
    </a:custClr>
    <a:custClr name="White ">
      <a:srgbClr val="FFFFFF"/>
    </a:custClr>
    <a:custClr name="White ">
      <a:srgbClr val="FFFFFF"/>
    </a:custClr>
    <a:custClr name="Rich Black">
      <a:srgbClr val="000000"/>
    </a:custClr>
    <a:custClr name="Rich Black">
      <a:srgbClr val="000000"/>
    </a:custClr>
    <a:custClr name="Rich Black">
      <a:srgbClr val="000000"/>
    </a:custClr>
    <a:custClr name="White ">
      <a:srgbClr val="FFFFFF"/>
    </a:custClr>
    <a:custClr name="White ">
      <a:srgbClr val="FFFFFF"/>
    </a:custClr>
    <a:custClr name="White ">
      <a:srgbClr val="FFFFFF"/>
    </a:custClr>
    <a:custClr name="White ">
      <a:srgbClr val="FFFFFF"/>
    </a:custClr>
    <a:custClr name="Orange">
      <a:srgbClr val="FF9349"/>
    </a:custClr>
    <a:custClr name="Yellow">
      <a:srgbClr val="FEF000"/>
    </a:custClr>
    <a:custClr name="Green">
      <a:srgbClr val="9BF00B"/>
    </a:custClr>
    <a:custClr name="Teal">
      <a:srgbClr val="30E5D0"/>
    </a:custClr>
    <a:custClr name="Aqua">
      <a:srgbClr val="50E6FF"/>
    </a:custClr>
    <a:custClr name="Lavender">
      <a:srgbClr val="D59DFF"/>
    </a:custClr>
    <a:custClr name="White ">
      <a:srgbClr val="FFFFFF"/>
    </a:custClr>
    <a:custClr name="White ">
      <a:srgbClr val="FFFFFF"/>
    </a:custClr>
    <a:custClr name="White ">
      <a:srgbClr val="FFFFFF"/>
    </a:custClr>
    <a:custClr name="White ">
      <a:srgbClr val="FFFFFF"/>
    </a:custClr>
    <a:custClr name="Red">
      <a:srgbClr val="D83B01"/>
    </a:custClr>
    <a:custClr name="Gold">
      <a:srgbClr val="FFB900"/>
    </a:custClr>
    <a:custClr name="Dark Green">
      <a:srgbClr val="107C10"/>
    </a:custClr>
    <a:custClr name="Dark Teal">
      <a:srgbClr val="008575"/>
    </a:custClr>
    <a:custClr name="Blue">
      <a:srgbClr val="0078D4"/>
    </a:custClr>
    <a:custClr name="Purple">
      <a:srgbClr val="8661C5"/>
    </a:custClr>
    <a:custClr name="White ">
      <a:srgbClr val="FFFFFF"/>
    </a:custClr>
    <a:custClr name="White ">
      <a:srgbClr val="FFFFFF"/>
    </a:custClr>
    <a:custClr name="White ">
      <a:srgbClr val="FFFFFF"/>
    </a:custClr>
    <a:custClr name="White ">
      <a:srgbClr val="FFFFFF"/>
    </a:custClr>
    <a:custClr name="Dark Red">
      <a:srgbClr val="6B2929"/>
    </a:custClr>
    <a:custClr name="Dark Yellow">
      <a:srgbClr val="6A4B16"/>
    </a:custClr>
    <a:custClr name="Dark Green">
      <a:srgbClr val="054B16"/>
    </a:custClr>
    <a:custClr name="Dark Teal">
      <a:srgbClr val="274B47"/>
    </a:custClr>
    <a:custClr name="Blue-grey">
      <a:srgbClr val="243A5E"/>
    </a:custClr>
    <a:custClr name="Dark Purple">
      <a:srgbClr val="3B2E58"/>
    </a:custClr>
    <a:custClr name="White ">
      <a:srgbClr val="FFFFFF"/>
    </a:custClr>
    <a:custClr name="White ">
      <a:srgbClr val="FFFFFF"/>
    </a:custClr>
    <a:custClr name="White ">
      <a:srgbClr val="FFFFFF"/>
    </a:custClr>
    <a:custClr name="White ">
      <a:srgbClr val="FFFFFF"/>
    </a:custClr>
    <a:custClr name="Light Grey">
      <a:srgbClr val="F2F2F2"/>
    </a:custClr>
    <a:custClr name="Light Grey">
      <a:srgbClr val="E6E6E6"/>
    </a:custClr>
    <a:custClr name="Grey">
      <a:srgbClr val="D2D2D2"/>
    </a:custClr>
    <a:custClr name="Grey">
      <a:srgbClr val="737373"/>
    </a:custClr>
    <a:custClr name="Dark Gray">
      <a:srgbClr val="505050"/>
    </a:custClr>
    <a:custClr name="Dark Gray">
      <a:srgbClr val="2F2F2F"/>
    </a:custClr>
    <a:custClr name="White ">
      <a:srgbClr val="FFFFFF"/>
    </a:custClr>
    <a:custClr name="White ">
      <a:srgbClr val="FFFFFF"/>
    </a:custClr>
    <a:custClr name="White ">
      <a:srgbClr val="FFFFFF"/>
    </a:custClr>
    <a:custClr name="White ">
      <a:srgbClr val="FFFFFF"/>
    </a:custClr>
  </a:custClrLst>
  <a:extLst>
    <a:ext uri="{05A4C25C-085E-4340-85A3-A5531E510DB2}">
      <thm15:themeFamily xmlns:thm15="http://schemas.microsoft.com/office/thememl/2012/main" name="Default Theme.pptx" id="{867CC9CB-F73F-4ACD-AE78-6D3F313B22BF}" vid="{BEC7D606-3AAB-4491-94AF-9E21D5FE87F0}"/>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pd:PersonalizationDefinition xmlns:pd="Strauss.PersonalizationDefinition" name="">
  <pd:DataReferenceList>
    <pd:DataReference datasourceID="feebff45-792f-402d-b0b2-aef9b0ece030" dataFieldID="d5d49e66-aed0-46c4-a862-ae9f77243360" variableListUniqueId="d6c5d8a6-45b5-4a0e-b0e7-cf1e0e53bdd5"/>
  </pd:DataReferenceList>
  <pd:VariableReplacementDescriptor name="" desc="" uid="">
    <pd:DataReferenceList>
      <pd:DataReference datasourceID="feebff45-792f-402d-b0b2-aef9b0ece030" dataFieldID="d5d49e66-aed0-46c4-a862-ae9f77243360" variableListUniqueId="d6c5d8a6-45b5-4a0e-b0e7-cf1e0e53bdd5"/>
    </pd:DataReferenceList>
  </pd:VariableReplacementDescriptor>
</pd:PersonalizationDefinition>
</file>

<file path=customXml/item2.xml><?xml version="1.0" encoding="utf-8"?>
<pd:PersonalizationDefinition xmlns:pd="Strauss.PersonalizationDefinition" name="">
  <pd:DataReferenceList>
    <pd:DataReference datasourceID="feebff45-792f-402d-b0b2-aef9b0ece030" dataFieldID="d5d49e66-aed0-46c4-a862-ae9f77243360" variableListUniqueId="d6c5d8a6-45b5-4a0e-b0e7-cf1e0e53bdd5"/>
  </pd:DataReferenceList>
  <pd:VariableReplacementDescriptor name="" desc="" uid="">
    <pd:DataReferenceList>
      <pd:DataReference datasourceID="feebff45-792f-402d-b0b2-aef9b0ece030" dataFieldID="d5d49e66-aed0-46c4-a862-ae9f77243360" variableListUniqueId="d6c5d8a6-45b5-4a0e-b0e7-cf1e0e53bdd5"/>
    </pd:DataReferenceList>
  </pd:VariableReplacementDescriptor>
</pd:PersonalizationDefinition>
</file>

<file path=customXml/itemProps1.xml><?xml version="1.0" encoding="utf-8"?>
<ds:datastoreItem xmlns:ds="http://schemas.openxmlformats.org/officeDocument/2006/customXml" ds:itemID="{434351B0-8B7B-4F43-B026-BFEAB1482897}">
  <ds:schemaRefs>
    <ds:schemaRef ds:uri="Strauss.PersonalizationDefinition"/>
  </ds:schemaRefs>
</ds:datastoreItem>
</file>

<file path=customXml/itemProps2.xml><?xml version="1.0" encoding="utf-8"?>
<ds:datastoreItem xmlns:ds="http://schemas.openxmlformats.org/officeDocument/2006/customXml" ds:itemID="{5661E963-C7D3-4B9F-9461-10E39CE650BB}">
  <ds:schemaRefs>
    <ds:schemaRef ds:uri="Strauss.PersonalizationDefinition"/>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
  <TotalTime>0</TotalTime>
  <Words>2729</Words>
  <Application>Microsoft Office PowerPoint</Application>
  <PresentationFormat>Widescreen</PresentationFormat>
  <Paragraphs>402</Paragraphs>
  <Slides>16</Slides>
  <Notes>16</Notes>
  <HiddenSlides>0</HiddenSlides>
  <MMClips>0</MMClips>
  <ScaleCrop>false</ScaleCrop>
  <HeadingPairs>
    <vt:vector size="6" baseType="variant">
      <vt:variant>
        <vt:lpstr>Fonts Used</vt:lpstr>
      </vt:variant>
      <vt:variant>
        <vt:i4>13</vt:i4>
      </vt:variant>
      <vt:variant>
        <vt:lpstr>Theme</vt:lpstr>
      </vt:variant>
      <vt:variant>
        <vt:i4>3</vt:i4>
      </vt:variant>
      <vt:variant>
        <vt:lpstr>Slide Titles</vt:lpstr>
      </vt:variant>
      <vt:variant>
        <vt:i4>16</vt:i4>
      </vt:variant>
    </vt:vector>
  </HeadingPairs>
  <TitlesOfParts>
    <vt:vector size="32" baseType="lpstr">
      <vt:lpstr>Arial</vt:lpstr>
      <vt:lpstr>Calibri</vt:lpstr>
      <vt:lpstr>Calibri Light</vt:lpstr>
      <vt:lpstr>Century Gothic</vt:lpstr>
      <vt:lpstr>Comic Sans MS</vt:lpstr>
      <vt:lpstr>Consolas</vt:lpstr>
      <vt:lpstr>Segoe UI</vt:lpstr>
      <vt:lpstr>Segoe UI (Body)</vt:lpstr>
      <vt:lpstr>Segoe UI Light</vt:lpstr>
      <vt:lpstr>Segoe UI Semibold</vt:lpstr>
      <vt:lpstr>Segoe UI Semilight</vt:lpstr>
      <vt:lpstr>SegoeUI</vt:lpstr>
      <vt:lpstr>Wingdings</vt:lpstr>
      <vt:lpstr>Microsoft 365 PPT Template - 2018</vt:lpstr>
      <vt:lpstr>1_PASS 2013_SpeakerTemplate_Final</vt:lpstr>
      <vt:lpstr>Dark Blue</vt:lpstr>
      <vt:lpstr>Massively Parallel Processing (MPP) Architecture in Synapse SQL Pools </vt:lpstr>
      <vt:lpstr>PowerPoint Presentation</vt:lpstr>
      <vt:lpstr>PowerPoint Presentation</vt:lpstr>
      <vt:lpstr>PowerPoint Presentation</vt:lpstr>
      <vt:lpstr>What is Synapse</vt:lpstr>
      <vt:lpstr>SQL: Serverless vs Dedicated</vt:lpstr>
      <vt:lpstr>PowerPoint Presentation</vt:lpstr>
      <vt:lpstr>PowerPoint Presentation</vt:lpstr>
      <vt:lpstr>PowerPoint Presentation</vt:lpstr>
      <vt:lpstr>PowerPoint Presentation</vt:lpstr>
      <vt:lpstr>Synapse SQL MPP Architecture (DW2000)</vt:lpstr>
      <vt:lpstr>Scaling Compute</vt:lpstr>
      <vt:lpstr>PowerPoint Presentation</vt:lpstr>
      <vt:lpstr>Table Distribution Options</vt:lpstr>
      <vt:lpstr>PowerPoint Presentation</vt:lpstr>
      <vt:lpstr>Microsoft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2020-02-11T16:55:49Z</dcterms:created>
  <dcterms:modified xsi:type="dcterms:W3CDTF">2023-05-20T10:19:13Z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jodeardu@microsoft.com</vt:lpwstr>
  </property>
  <property fmtid="{D5CDD505-2E9C-101B-9397-08002B2CF9AE}" pid="5" name="MSIP_Label_f42aa342-8706-4288-bd11-ebb85995028c_SetDate">
    <vt:lpwstr>2020-02-11T16:56:45.5211602Z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a931351b-bec9-4cd7-b8b6-a88d83d31263</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